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310" r:id="rId2"/>
    <p:sldId id="340" r:id="rId3"/>
    <p:sldId id="257" r:id="rId4"/>
    <p:sldId id="341" r:id="rId5"/>
    <p:sldId id="344" r:id="rId6"/>
    <p:sldId id="260" r:id="rId7"/>
    <p:sldId id="342" r:id="rId8"/>
    <p:sldId id="262" r:id="rId9"/>
    <p:sldId id="261" r:id="rId10"/>
    <p:sldId id="263" r:id="rId11"/>
    <p:sldId id="264" r:id="rId12"/>
    <p:sldId id="265" r:id="rId13"/>
    <p:sldId id="266" r:id="rId14"/>
    <p:sldId id="270" r:id="rId15"/>
    <p:sldId id="315" r:id="rId16"/>
    <p:sldId id="317" r:id="rId17"/>
    <p:sldId id="271" r:id="rId18"/>
    <p:sldId id="272" r:id="rId19"/>
    <p:sldId id="273" r:id="rId20"/>
    <p:sldId id="269" r:id="rId21"/>
    <p:sldId id="343" r:id="rId22"/>
    <p:sldId id="274" r:id="rId23"/>
    <p:sldId id="338" r:id="rId24"/>
    <p:sldId id="331" r:id="rId25"/>
    <p:sldId id="332" r:id="rId26"/>
    <p:sldId id="333" r:id="rId27"/>
    <p:sldId id="334" r:id="rId28"/>
    <p:sldId id="275" r:id="rId29"/>
    <p:sldId id="277" r:id="rId30"/>
    <p:sldId id="276" r:id="rId31"/>
    <p:sldId id="278" r:id="rId32"/>
    <p:sldId id="279" r:id="rId33"/>
    <p:sldId id="337" r:id="rId34"/>
    <p:sldId id="319" r:id="rId35"/>
    <p:sldId id="320" r:id="rId36"/>
    <p:sldId id="353" r:id="rId37"/>
    <p:sldId id="321" r:id="rId38"/>
    <p:sldId id="322" r:id="rId39"/>
    <p:sldId id="323" r:id="rId40"/>
    <p:sldId id="324" r:id="rId41"/>
    <p:sldId id="325" r:id="rId42"/>
    <p:sldId id="326" r:id="rId43"/>
    <p:sldId id="327" r:id="rId44"/>
    <p:sldId id="328" r:id="rId45"/>
    <p:sldId id="329" r:id="rId46"/>
    <p:sldId id="330" r:id="rId47"/>
    <p:sldId id="318" r:id="rId48"/>
    <p:sldId id="354" r:id="rId49"/>
    <p:sldId id="352" r:id="rId50"/>
    <p:sldId id="282" r:id="rId51"/>
    <p:sldId id="285" r:id="rId52"/>
    <p:sldId id="346" r:id="rId53"/>
    <p:sldId id="347" r:id="rId54"/>
    <p:sldId id="288" r:id="rId55"/>
    <p:sldId id="289" r:id="rId56"/>
    <p:sldId id="286" r:id="rId57"/>
    <p:sldId id="348" r:id="rId58"/>
    <p:sldId id="291" r:id="rId59"/>
    <p:sldId id="312" r:id="rId60"/>
    <p:sldId id="292" r:id="rId61"/>
    <p:sldId id="293" r:id="rId62"/>
    <p:sldId id="294" r:id="rId63"/>
    <p:sldId id="296" r:id="rId64"/>
    <p:sldId id="297" r:id="rId65"/>
    <p:sldId id="295" r:id="rId66"/>
    <p:sldId id="298" r:id="rId67"/>
    <p:sldId id="349" r:id="rId68"/>
    <p:sldId id="350" r:id="rId69"/>
    <p:sldId id="299" r:id="rId70"/>
    <p:sldId id="300" r:id="rId71"/>
    <p:sldId id="301" r:id="rId72"/>
    <p:sldId id="302" r:id="rId73"/>
    <p:sldId id="303" r:id="rId74"/>
    <p:sldId id="304" r:id="rId75"/>
    <p:sldId id="314" r:id="rId76"/>
    <p:sldId id="305" r:id="rId77"/>
    <p:sldId id="316" r:id="rId78"/>
    <p:sldId id="351" r:id="rId79"/>
    <p:sldId id="335" r:id="rId80"/>
    <p:sldId id="345" r:id="rId81"/>
    <p:sldId id="313" r:id="rId82"/>
    <p:sldId id="336" r:id="rId83"/>
    <p:sldId id="308" r:id="rId84"/>
    <p:sldId id="309" r:id="rId85"/>
    <p:sldId id="355" r:id="rId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FFFF"/>
    <a:srgbClr val="9835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6"/>
    <p:restoredTop sz="86417"/>
  </p:normalViewPr>
  <p:slideViewPr>
    <p:cSldViewPr snapToGrid="0" snapToObjects="1">
      <p:cViewPr varScale="1">
        <p:scale>
          <a:sx n="99" d="100"/>
          <a:sy n="99" d="100"/>
        </p:scale>
        <p:origin x="1002" y="78"/>
      </p:cViewPr>
      <p:guideLst/>
    </p:cSldViewPr>
  </p:slideViewPr>
  <p:outlineViewPr>
    <p:cViewPr>
      <p:scale>
        <a:sx n="33" d="100"/>
        <a:sy n="33" d="100"/>
      </p:scale>
      <p:origin x="0" y="-33920"/>
    </p:cViewPr>
  </p:outlineViewPr>
  <p:notesTextViewPr>
    <p:cViewPr>
      <p:scale>
        <a:sx n="1" d="1"/>
        <a:sy n="1" d="1"/>
      </p:scale>
      <p:origin x="0" y="0"/>
    </p:cViewPr>
  </p:notesTextViewPr>
  <p:notesViewPr>
    <p:cSldViewPr snapToGrid="0" snapToObjects="1">
      <p:cViewPr varScale="1">
        <p:scale>
          <a:sx n="89" d="100"/>
          <a:sy n="89" d="100"/>
        </p:scale>
        <p:origin x="263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43.921 €</c:v>
                </c:pt>
              </c:strCache>
            </c:strRef>
          </c:tx>
          <c:spPr>
            <a:solidFill>
              <a:srgbClr val="FFFF00"/>
            </a:solidFill>
            <a:ln>
              <a:noFill/>
            </a:ln>
            <a:effectLst/>
            <a:scene3d>
              <a:camera prst="orthographicFront"/>
              <a:lightRig rig="threePt" dir="t"/>
            </a:scene3d>
            <a:sp3d>
              <a:bevelT/>
            </a:sp3d>
          </c:spPr>
          <c:invertIfNegative val="0"/>
          <c:cat>
            <c:strRef>
              <c:f>Tabelle1!$A$2:$A$5</c:f>
              <c:strCache>
                <c:ptCount val="3"/>
                <c:pt idx="0">
                  <c:v>Wachstum von 5</c:v>
                </c:pt>
                <c:pt idx="1">
                  <c:v>Wachstum von 7</c:v>
                </c:pt>
                <c:pt idx="2">
                  <c:v>Wachstum von 10</c:v>
                </c:pt>
              </c:strCache>
            </c:strRef>
          </c:cat>
          <c:val>
            <c:numRef>
              <c:f>Tabelle1!$B$2:$B$5</c:f>
              <c:numCache>
                <c:formatCode>General</c:formatCode>
                <c:ptCount val="4"/>
                <c:pt idx="0" formatCode="#,##0">
                  <c:v>4392</c:v>
                </c:pt>
              </c:numCache>
            </c:numRef>
          </c:val>
          <c:extLst>
            <c:ext xmlns:c16="http://schemas.microsoft.com/office/drawing/2014/chart" uri="{C3380CC4-5D6E-409C-BE32-E72D297353CC}">
              <c16:uniqueId val="{00000000-10B5-42E0-A285-A573110C396F}"/>
            </c:ext>
          </c:extLst>
        </c:ser>
        <c:ser>
          <c:idx val="1"/>
          <c:order val="1"/>
          <c:tx>
            <c:strRef>
              <c:f>Tabelle1!$C$1</c:f>
              <c:strCache>
                <c:ptCount val="1"/>
                <c:pt idx="0">
                  <c:v>16.624,80 €</c:v>
                </c:pt>
              </c:strCache>
            </c:strRef>
          </c:tx>
          <c:spPr>
            <a:solidFill>
              <a:schemeClr val="tx2"/>
            </a:solidFill>
            <a:ln>
              <a:noFill/>
            </a:ln>
            <a:effectLst/>
            <a:scene3d>
              <a:camera prst="orthographicFront"/>
              <a:lightRig rig="threePt" dir="t"/>
            </a:scene3d>
            <a:sp3d>
              <a:bevelT/>
            </a:sp3d>
          </c:spPr>
          <c:invertIfNegative val="0"/>
          <c:cat>
            <c:strRef>
              <c:f>Tabelle1!$A$2:$A$5</c:f>
              <c:strCache>
                <c:ptCount val="3"/>
                <c:pt idx="0">
                  <c:v>Wachstum von 5</c:v>
                </c:pt>
                <c:pt idx="1">
                  <c:v>Wachstum von 7</c:v>
                </c:pt>
                <c:pt idx="2">
                  <c:v>Wachstum von 10</c:v>
                </c:pt>
              </c:strCache>
            </c:strRef>
          </c:cat>
          <c:val>
            <c:numRef>
              <c:f>Tabelle1!$C$2:$C$5</c:f>
              <c:numCache>
                <c:formatCode>General</c:formatCode>
                <c:ptCount val="4"/>
                <c:pt idx="1">
                  <c:v>16624.8</c:v>
                </c:pt>
              </c:numCache>
            </c:numRef>
          </c:val>
          <c:extLst>
            <c:ext xmlns:c16="http://schemas.microsoft.com/office/drawing/2014/chart" uri="{C3380CC4-5D6E-409C-BE32-E72D297353CC}">
              <c16:uniqueId val="{00000001-10B5-42E0-A285-A573110C396F}"/>
            </c:ext>
          </c:extLst>
        </c:ser>
        <c:ser>
          <c:idx val="2"/>
          <c:order val="2"/>
          <c:tx>
            <c:strRef>
              <c:f>Tabelle1!$D$1</c:f>
              <c:strCache>
                <c:ptCount val="1"/>
                <c:pt idx="0">
                  <c:v>78.508,80 €</c:v>
                </c:pt>
              </c:strCache>
            </c:strRef>
          </c:tx>
          <c:spPr>
            <a:solidFill>
              <a:schemeClr val="accent4">
                <a:lumMod val="75000"/>
              </a:schemeClr>
            </a:solidFill>
            <a:ln>
              <a:noFill/>
            </a:ln>
            <a:effectLst>
              <a:glow>
                <a:schemeClr val="accent1">
                  <a:alpha val="40000"/>
                </a:schemeClr>
              </a:glow>
            </a:effectLst>
            <a:scene3d>
              <a:camera prst="orthographicFront"/>
              <a:lightRig rig="threePt" dir="t"/>
            </a:scene3d>
            <a:sp3d>
              <a:bevelT w="165100" prst="coolSlant"/>
            </a:sp3d>
          </c:spPr>
          <c:invertIfNegative val="0"/>
          <c:cat>
            <c:strRef>
              <c:f>Tabelle1!$A$2:$A$5</c:f>
              <c:strCache>
                <c:ptCount val="3"/>
                <c:pt idx="0">
                  <c:v>Wachstum von 5</c:v>
                </c:pt>
                <c:pt idx="1">
                  <c:v>Wachstum von 7</c:v>
                </c:pt>
                <c:pt idx="2">
                  <c:v>Wachstum von 10</c:v>
                </c:pt>
              </c:strCache>
            </c:strRef>
          </c:cat>
          <c:val>
            <c:numRef>
              <c:f>Tabelle1!$D$2:$D$5</c:f>
              <c:numCache>
                <c:formatCode>General</c:formatCode>
                <c:ptCount val="4"/>
                <c:pt idx="2">
                  <c:v>78508.800000000003</c:v>
                </c:pt>
              </c:numCache>
            </c:numRef>
          </c:val>
          <c:extLst>
            <c:ext xmlns:c16="http://schemas.microsoft.com/office/drawing/2014/chart" uri="{C3380CC4-5D6E-409C-BE32-E72D297353CC}">
              <c16:uniqueId val="{00000002-10B5-42E0-A285-A573110C396F}"/>
            </c:ext>
          </c:extLst>
        </c:ser>
        <c:dLbls>
          <c:showLegendKey val="0"/>
          <c:showVal val="0"/>
          <c:showCatName val="0"/>
          <c:showSerName val="0"/>
          <c:showPercent val="0"/>
          <c:showBubbleSize val="0"/>
        </c:dLbls>
        <c:gapWidth val="30"/>
        <c:overlap val="85"/>
        <c:axId val="261260448"/>
        <c:axId val="281085472"/>
      </c:barChart>
      <c:catAx>
        <c:axId val="261260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de-DE"/>
          </a:p>
        </c:txPr>
        <c:crossAx val="281085472"/>
        <c:crosses val="autoZero"/>
        <c:auto val="1"/>
        <c:lblAlgn val="ctr"/>
        <c:lblOffset val="100"/>
        <c:noMultiLvlLbl val="0"/>
      </c:catAx>
      <c:valAx>
        <c:axId val="28108547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61260448"/>
        <c:crosses val="autoZero"/>
        <c:crossBetween val="between"/>
      </c:valAx>
      <c:spPr>
        <a:noFill/>
        <a:ln>
          <a:noFill/>
        </a:ln>
        <a:effectLst>
          <a:glow rad="469900">
            <a:schemeClr val="accent1">
              <a:alpha val="40000"/>
            </a:schemeClr>
          </a:glow>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21.960 €</c:v>
                </c:pt>
              </c:strCache>
            </c:strRef>
          </c:tx>
          <c:spPr>
            <a:solidFill>
              <a:srgbClr val="FFFF00"/>
            </a:solidFill>
            <a:ln>
              <a:noFill/>
            </a:ln>
            <a:effectLst/>
            <a:scene3d>
              <a:camera prst="orthographicFront"/>
              <a:lightRig rig="threePt" dir="t"/>
            </a:scene3d>
            <a:sp3d>
              <a:bevel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Wachstum von 5</c:v>
                </c:pt>
                <c:pt idx="1">
                  <c:v>Wachstum von 7</c:v>
                </c:pt>
                <c:pt idx="2">
                  <c:v>Wachstum von 10</c:v>
                </c:pt>
              </c:strCache>
            </c:strRef>
          </c:cat>
          <c:val>
            <c:numRef>
              <c:f>Tabelle1!$B$2:$B$5</c:f>
              <c:numCache>
                <c:formatCode>General</c:formatCode>
                <c:ptCount val="4"/>
                <c:pt idx="0" formatCode="#,##0">
                  <c:v>21960</c:v>
                </c:pt>
              </c:numCache>
            </c:numRef>
          </c:val>
          <c:extLst>
            <c:ext xmlns:c16="http://schemas.microsoft.com/office/drawing/2014/chart" uri="{C3380CC4-5D6E-409C-BE32-E72D297353CC}">
              <c16:uniqueId val="{00000000-6DD6-4084-8C0B-AECF2C42F879}"/>
            </c:ext>
          </c:extLst>
        </c:ser>
        <c:ser>
          <c:idx val="1"/>
          <c:order val="1"/>
          <c:tx>
            <c:strRef>
              <c:f>Tabelle1!$C$1</c:f>
              <c:strCache>
                <c:ptCount val="1"/>
                <c:pt idx="0">
                  <c:v>83.124,00 €</c:v>
                </c:pt>
              </c:strCache>
            </c:strRef>
          </c:tx>
          <c:spPr>
            <a:solidFill>
              <a:schemeClr val="tx2"/>
            </a:solidFill>
            <a:ln>
              <a:noFill/>
            </a:ln>
            <a:effectLst/>
            <a:scene3d>
              <a:camera prst="orthographicFront"/>
              <a:lightRig rig="threePt" dir="t"/>
            </a:scene3d>
            <a:sp3d>
              <a:bevel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Wachstum von 5</c:v>
                </c:pt>
                <c:pt idx="1">
                  <c:v>Wachstum von 7</c:v>
                </c:pt>
                <c:pt idx="2">
                  <c:v>Wachstum von 10</c:v>
                </c:pt>
              </c:strCache>
            </c:strRef>
          </c:cat>
          <c:val>
            <c:numRef>
              <c:f>Tabelle1!$C$2:$C$5</c:f>
              <c:numCache>
                <c:formatCode>"€"#,##0_);[Red]\("€"#,##0\)</c:formatCode>
                <c:ptCount val="4"/>
                <c:pt idx="1">
                  <c:v>83124</c:v>
                </c:pt>
              </c:numCache>
            </c:numRef>
          </c:val>
          <c:extLst>
            <c:ext xmlns:c16="http://schemas.microsoft.com/office/drawing/2014/chart" uri="{C3380CC4-5D6E-409C-BE32-E72D297353CC}">
              <c16:uniqueId val="{00000001-6DD6-4084-8C0B-AECF2C42F879}"/>
            </c:ext>
          </c:extLst>
        </c:ser>
        <c:ser>
          <c:idx val="2"/>
          <c:order val="2"/>
          <c:tx>
            <c:strRef>
              <c:f>Tabelle1!$D$1</c:f>
              <c:strCache>
                <c:ptCount val="1"/>
                <c:pt idx="0">
                  <c:v>392.544,00 €</c:v>
                </c:pt>
              </c:strCache>
            </c:strRef>
          </c:tx>
          <c:spPr>
            <a:solidFill>
              <a:schemeClr val="accent4">
                <a:lumMod val="75000"/>
              </a:schemeClr>
            </a:solidFill>
            <a:ln>
              <a:noFill/>
            </a:ln>
            <a:effectLst>
              <a:glow>
                <a:schemeClr val="accent1">
                  <a:alpha val="40000"/>
                </a:schemeClr>
              </a:glow>
            </a:effectLst>
            <a:scene3d>
              <a:camera prst="orthographicFront"/>
              <a:lightRig rig="threePt" dir="t"/>
            </a:scene3d>
            <a:sp3d>
              <a:bevelT w="165100" prst="coolSlan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Wachstum von 5</c:v>
                </c:pt>
                <c:pt idx="1">
                  <c:v>Wachstum von 7</c:v>
                </c:pt>
                <c:pt idx="2">
                  <c:v>Wachstum von 10</c:v>
                </c:pt>
              </c:strCache>
            </c:strRef>
          </c:cat>
          <c:val>
            <c:numRef>
              <c:f>Tabelle1!$D$2:$D$5</c:f>
              <c:numCache>
                <c:formatCode>General</c:formatCode>
                <c:ptCount val="4"/>
                <c:pt idx="2" formatCode="&quot;€&quot;#,##0_);[Red]\(&quot;€&quot;#,##0\)">
                  <c:v>392544</c:v>
                </c:pt>
              </c:numCache>
            </c:numRef>
          </c:val>
          <c:extLst>
            <c:ext xmlns:c16="http://schemas.microsoft.com/office/drawing/2014/chart" uri="{C3380CC4-5D6E-409C-BE32-E72D297353CC}">
              <c16:uniqueId val="{00000002-6DD6-4084-8C0B-AECF2C42F879}"/>
            </c:ext>
          </c:extLst>
        </c:ser>
        <c:dLbls>
          <c:dLblPos val="outEnd"/>
          <c:showLegendKey val="0"/>
          <c:showVal val="1"/>
          <c:showCatName val="0"/>
          <c:showSerName val="0"/>
          <c:showPercent val="0"/>
          <c:showBubbleSize val="0"/>
        </c:dLbls>
        <c:gapWidth val="0"/>
        <c:axId val="130117808"/>
        <c:axId val="179473632"/>
      </c:barChart>
      <c:catAx>
        <c:axId val="13011780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79473632"/>
        <c:crosses val="autoZero"/>
        <c:auto val="1"/>
        <c:lblAlgn val="ctr"/>
        <c:lblOffset val="100"/>
        <c:noMultiLvlLbl val="0"/>
      </c:catAx>
      <c:valAx>
        <c:axId val="17947363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30117808"/>
        <c:crosses val="autoZero"/>
        <c:crossBetween val="between"/>
      </c:valAx>
      <c:spPr>
        <a:noFill/>
        <a:ln w="25400">
          <a:noFill/>
        </a:ln>
        <a:effectLst>
          <a:glow rad="469900">
            <a:schemeClr val="accent1">
              <a:alpha val="40000"/>
            </a:schemeClr>
          </a:glow>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43.921 €</c:v>
                </c:pt>
              </c:strCache>
            </c:strRef>
          </c:tx>
          <c:spPr>
            <a:solidFill>
              <a:srgbClr val="FFFF00"/>
            </a:solidFill>
            <a:ln>
              <a:noFill/>
            </a:ln>
            <a:effectLst/>
            <a:scene3d>
              <a:camera prst="orthographicFront"/>
              <a:lightRig rig="threePt" dir="t"/>
            </a:scene3d>
            <a:sp3d>
              <a:bevelT/>
            </a:sp3d>
          </c:spPr>
          <c:invertIfNegative val="0"/>
          <c:cat>
            <c:strRef>
              <c:f>Tabelle1!$A$2:$A$5</c:f>
              <c:strCache>
                <c:ptCount val="3"/>
                <c:pt idx="0">
                  <c:v>Wachstum von 5</c:v>
                </c:pt>
                <c:pt idx="1">
                  <c:v>Wachstum von 7</c:v>
                </c:pt>
                <c:pt idx="2">
                  <c:v>Wachstum von 10</c:v>
                </c:pt>
              </c:strCache>
            </c:strRef>
          </c:cat>
          <c:val>
            <c:numRef>
              <c:f>Tabelle1!$B$2:$B$5</c:f>
              <c:numCache>
                <c:formatCode>General</c:formatCode>
                <c:ptCount val="4"/>
                <c:pt idx="0" formatCode="#,##0">
                  <c:v>21960</c:v>
                </c:pt>
              </c:numCache>
            </c:numRef>
          </c:val>
          <c:extLst>
            <c:ext xmlns:c16="http://schemas.microsoft.com/office/drawing/2014/chart" uri="{C3380CC4-5D6E-409C-BE32-E72D297353CC}">
              <c16:uniqueId val="{00000000-0191-4E5E-BCEE-5D22820F0CD6}"/>
            </c:ext>
          </c:extLst>
        </c:ser>
        <c:ser>
          <c:idx val="1"/>
          <c:order val="1"/>
          <c:tx>
            <c:strRef>
              <c:f>Tabelle1!$C$1</c:f>
              <c:strCache>
                <c:ptCount val="1"/>
                <c:pt idx="0">
                  <c:v>16.624,80 €</c:v>
                </c:pt>
              </c:strCache>
            </c:strRef>
          </c:tx>
          <c:spPr>
            <a:solidFill>
              <a:schemeClr val="tx2"/>
            </a:solidFill>
            <a:ln>
              <a:noFill/>
            </a:ln>
            <a:effectLst/>
            <a:scene3d>
              <a:camera prst="orthographicFront"/>
              <a:lightRig rig="threePt" dir="t"/>
            </a:scene3d>
            <a:sp3d>
              <a:bevelT/>
            </a:sp3d>
          </c:spPr>
          <c:invertIfNegative val="0"/>
          <c:cat>
            <c:strRef>
              <c:f>Tabelle1!$A$2:$A$5</c:f>
              <c:strCache>
                <c:ptCount val="3"/>
                <c:pt idx="0">
                  <c:v>Wachstum von 5</c:v>
                </c:pt>
                <c:pt idx="1">
                  <c:v>Wachstum von 7</c:v>
                </c:pt>
                <c:pt idx="2">
                  <c:v>Wachstum von 10</c:v>
                </c:pt>
              </c:strCache>
            </c:strRef>
          </c:cat>
          <c:val>
            <c:numRef>
              <c:f>Tabelle1!$C$2:$C$5</c:f>
              <c:numCache>
                <c:formatCode>General</c:formatCode>
                <c:ptCount val="4"/>
                <c:pt idx="1">
                  <c:v>83124</c:v>
                </c:pt>
              </c:numCache>
            </c:numRef>
          </c:val>
          <c:extLst>
            <c:ext xmlns:c16="http://schemas.microsoft.com/office/drawing/2014/chart" uri="{C3380CC4-5D6E-409C-BE32-E72D297353CC}">
              <c16:uniqueId val="{00000001-0191-4E5E-BCEE-5D22820F0CD6}"/>
            </c:ext>
          </c:extLst>
        </c:ser>
        <c:ser>
          <c:idx val="2"/>
          <c:order val="2"/>
          <c:tx>
            <c:strRef>
              <c:f>Tabelle1!$D$1</c:f>
              <c:strCache>
                <c:ptCount val="1"/>
                <c:pt idx="0">
                  <c:v>78.508,80 €</c:v>
                </c:pt>
              </c:strCache>
            </c:strRef>
          </c:tx>
          <c:spPr>
            <a:solidFill>
              <a:schemeClr val="accent4">
                <a:lumMod val="75000"/>
              </a:schemeClr>
            </a:solidFill>
            <a:ln>
              <a:noFill/>
            </a:ln>
            <a:effectLst>
              <a:glow>
                <a:schemeClr val="accent1">
                  <a:alpha val="40000"/>
                </a:schemeClr>
              </a:glow>
            </a:effectLst>
            <a:scene3d>
              <a:camera prst="orthographicFront"/>
              <a:lightRig rig="threePt" dir="t"/>
            </a:scene3d>
            <a:sp3d>
              <a:bevelT w="165100" prst="coolSlant"/>
            </a:sp3d>
          </c:spPr>
          <c:invertIfNegative val="0"/>
          <c:cat>
            <c:strRef>
              <c:f>Tabelle1!$A$2:$A$5</c:f>
              <c:strCache>
                <c:ptCount val="3"/>
                <c:pt idx="0">
                  <c:v>Wachstum von 5</c:v>
                </c:pt>
                <c:pt idx="1">
                  <c:v>Wachstum von 7</c:v>
                </c:pt>
                <c:pt idx="2">
                  <c:v>Wachstum von 10</c:v>
                </c:pt>
              </c:strCache>
            </c:strRef>
          </c:cat>
          <c:val>
            <c:numRef>
              <c:f>Tabelle1!$D$2:$D$5</c:f>
              <c:numCache>
                <c:formatCode>General</c:formatCode>
                <c:ptCount val="4"/>
                <c:pt idx="2">
                  <c:v>392544</c:v>
                </c:pt>
              </c:numCache>
            </c:numRef>
          </c:val>
          <c:extLst>
            <c:ext xmlns:c16="http://schemas.microsoft.com/office/drawing/2014/chart" uri="{C3380CC4-5D6E-409C-BE32-E72D297353CC}">
              <c16:uniqueId val="{00000002-0191-4E5E-BCEE-5D22820F0CD6}"/>
            </c:ext>
          </c:extLst>
        </c:ser>
        <c:dLbls>
          <c:showLegendKey val="0"/>
          <c:showVal val="0"/>
          <c:showCatName val="0"/>
          <c:showSerName val="0"/>
          <c:showPercent val="0"/>
          <c:showBubbleSize val="0"/>
        </c:dLbls>
        <c:gapWidth val="30"/>
        <c:overlap val="85"/>
        <c:axId val="928412384"/>
        <c:axId val="283090032"/>
      </c:barChart>
      <c:catAx>
        <c:axId val="92841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de-DE"/>
          </a:p>
        </c:txPr>
        <c:crossAx val="283090032"/>
        <c:crosses val="autoZero"/>
        <c:auto val="1"/>
        <c:lblAlgn val="ctr"/>
        <c:lblOffset val="100"/>
        <c:noMultiLvlLbl val="0"/>
      </c:catAx>
      <c:valAx>
        <c:axId val="28309003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928412384"/>
        <c:crosses val="autoZero"/>
        <c:crossBetween val="between"/>
      </c:valAx>
      <c:spPr>
        <a:noFill/>
        <a:ln>
          <a:noFill/>
        </a:ln>
        <a:effectLst>
          <a:glow rad="469900">
            <a:schemeClr val="accent1">
              <a:alpha val="40000"/>
            </a:schemeClr>
          </a:glow>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25"/>
      <c:rotY val="3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area3DChart>
        <c:grouping val="standard"/>
        <c:varyColors val="0"/>
        <c:ser>
          <c:idx val="0"/>
          <c:order val="0"/>
          <c:tx>
            <c:strRef>
              <c:f>Tabelle1!$B$1</c:f>
              <c:strCache>
                <c:ptCount val="1"/>
                <c:pt idx="0">
                  <c:v>658.800 €</c:v>
                </c:pt>
              </c:strCache>
            </c:strRef>
          </c:tx>
          <c:spPr>
            <a:solidFill>
              <a:srgbClr val="FFFF00"/>
            </a:solidFill>
            <a:ln>
              <a:noFill/>
            </a:ln>
            <a:effectLst>
              <a:outerShdw blurRad="57150" dist="19050" dir="5400000" algn="ctr" rotWithShape="0">
                <a:srgbClr val="000000">
                  <a:alpha val="63000"/>
                </a:srgbClr>
              </a:outerShdw>
            </a:effectLst>
            <a:sp3d/>
          </c:spPr>
          <c:cat>
            <c:strRef>
              <c:f>Tabelle1!$A$2:$A$5</c:f>
              <c:strCache>
                <c:ptCount val="3"/>
                <c:pt idx="0">
                  <c:v>Wachstum von 5</c:v>
                </c:pt>
                <c:pt idx="1">
                  <c:v>Wachstum von 7</c:v>
                </c:pt>
                <c:pt idx="2">
                  <c:v>Wachstum von 10</c:v>
                </c:pt>
              </c:strCache>
            </c:strRef>
          </c:cat>
          <c:val>
            <c:numRef>
              <c:f>Tabelle1!$B$2:$B$5</c:f>
              <c:numCache>
                <c:formatCode>General</c:formatCode>
                <c:ptCount val="4"/>
                <c:pt idx="0" formatCode="#,##0">
                  <c:v>658800</c:v>
                </c:pt>
              </c:numCache>
            </c:numRef>
          </c:val>
          <c:extLst>
            <c:ext xmlns:c16="http://schemas.microsoft.com/office/drawing/2014/chart" uri="{C3380CC4-5D6E-409C-BE32-E72D297353CC}">
              <c16:uniqueId val="{00000000-FD0D-4830-88FE-C8825C1E7044}"/>
            </c:ext>
          </c:extLst>
        </c:ser>
        <c:ser>
          <c:idx val="1"/>
          <c:order val="1"/>
          <c:tx>
            <c:strRef>
              <c:f>Tabelle1!$C$1</c:f>
              <c:strCache>
                <c:ptCount val="1"/>
                <c:pt idx="0">
                  <c:v>2.493.720,00 €</c:v>
                </c:pt>
              </c:strCache>
            </c:strRef>
          </c:tx>
          <c:spPr>
            <a:solidFill>
              <a:schemeClr val="tx2"/>
            </a:solidFill>
            <a:ln>
              <a:noFill/>
            </a:ln>
            <a:effectLst>
              <a:outerShdw blurRad="57150" dist="19050" dir="5400000" algn="ctr" rotWithShape="0">
                <a:srgbClr val="000000">
                  <a:alpha val="63000"/>
                </a:srgbClr>
              </a:outerShdw>
            </a:effectLst>
            <a:sp3d/>
          </c:spPr>
          <c:cat>
            <c:strRef>
              <c:f>Tabelle1!$A$2:$A$5</c:f>
              <c:strCache>
                <c:ptCount val="3"/>
                <c:pt idx="0">
                  <c:v>Wachstum von 5</c:v>
                </c:pt>
                <c:pt idx="1">
                  <c:v>Wachstum von 7</c:v>
                </c:pt>
                <c:pt idx="2">
                  <c:v>Wachstum von 10</c:v>
                </c:pt>
              </c:strCache>
            </c:strRef>
          </c:cat>
          <c:val>
            <c:numRef>
              <c:f>Tabelle1!$C$2:$C$5</c:f>
              <c:numCache>
                <c:formatCode>"€"#,##0_);[Red]\("€"#,##0\)</c:formatCode>
                <c:ptCount val="4"/>
                <c:pt idx="1">
                  <c:v>2493720</c:v>
                </c:pt>
              </c:numCache>
            </c:numRef>
          </c:val>
          <c:extLst>
            <c:ext xmlns:c16="http://schemas.microsoft.com/office/drawing/2014/chart" uri="{C3380CC4-5D6E-409C-BE32-E72D297353CC}">
              <c16:uniqueId val="{00000001-FD0D-4830-88FE-C8825C1E7044}"/>
            </c:ext>
          </c:extLst>
        </c:ser>
        <c:ser>
          <c:idx val="2"/>
          <c:order val="2"/>
          <c:tx>
            <c:strRef>
              <c:f>Tabelle1!$D$1</c:f>
              <c:strCache>
                <c:ptCount val="1"/>
                <c:pt idx="0">
                  <c:v>11.776.320,00 €</c:v>
                </c:pt>
              </c:strCache>
            </c:strRef>
          </c:tx>
          <c:spPr>
            <a:solidFill>
              <a:srgbClr val="7030A0"/>
            </a:solidFill>
            <a:ln>
              <a:noFill/>
            </a:ln>
            <a:effectLst>
              <a:outerShdw blurRad="57150" dist="19050" dir="5400000" algn="ctr" rotWithShape="0">
                <a:srgbClr val="000000">
                  <a:alpha val="63000"/>
                </a:srgbClr>
              </a:outerShdw>
            </a:effectLst>
            <a:sp3d/>
          </c:spPr>
          <c:cat>
            <c:strRef>
              <c:f>Tabelle1!$A$2:$A$5</c:f>
              <c:strCache>
                <c:ptCount val="3"/>
                <c:pt idx="0">
                  <c:v>Wachstum von 5</c:v>
                </c:pt>
                <c:pt idx="1">
                  <c:v>Wachstum von 7</c:v>
                </c:pt>
                <c:pt idx="2">
                  <c:v>Wachstum von 10</c:v>
                </c:pt>
              </c:strCache>
            </c:strRef>
          </c:cat>
          <c:val>
            <c:numRef>
              <c:f>Tabelle1!$D$2:$D$5</c:f>
              <c:numCache>
                <c:formatCode>General</c:formatCode>
                <c:ptCount val="4"/>
                <c:pt idx="2" formatCode="&quot;€&quot;#,##0_);[Red]\(&quot;€&quot;#,##0\)">
                  <c:v>11776320</c:v>
                </c:pt>
              </c:numCache>
            </c:numRef>
          </c:val>
          <c:extLst>
            <c:ext xmlns:c16="http://schemas.microsoft.com/office/drawing/2014/chart" uri="{C3380CC4-5D6E-409C-BE32-E72D297353CC}">
              <c16:uniqueId val="{00000002-FD0D-4830-88FE-C8825C1E7044}"/>
            </c:ext>
          </c:extLst>
        </c:ser>
        <c:dLbls>
          <c:showLegendKey val="0"/>
          <c:showVal val="0"/>
          <c:showCatName val="0"/>
          <c:showSerName val="0"/>
          <c:showPercent val="0"/>
          <c:showBubbleSize val="0"/>
        </c:dLbls>
        <c:gapDepth val="0"/>
        <c:axId val="495231936"/>
        <c:axId val="495175040"/>
        <c:axId val="339898800"/>
      </c:area3DChart>
      <c:catAx>
        <c:axId val="495231936"/>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de-DE"/>
          </a:p>
        </c:txPr>
        <c:crossAx val="495175040"/>
        <c:crosses val="autoZero"/>
        <c:auto val="1"/>
        <c:lblAlgn val="ctr"/>
        <c:lblOffset val="100"/>
        <c:noMultiLvlLbl val="0"/>
      </c:catAx>
      <c:valAx>
        <c:axId val="495175040"/>
        <c:scaling>
          <c:orientation val="minMax"/>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de-DE"/>
          </a:p>
        </c:txPr>
        <c:crossAx val="495231936"/>
        <c:crosses val="autoZero"/>
        <c:crossBetween val="midCat"/>
      </c:valAx>
      <c:serAx>
        <c:axId val="339898800"/>
        <c:scaling>
          <c:orientation val="minMax"/>
        </c:scaling>
        <c:delete val="0"/>
        <c:axPos val="b"/>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de-DE"/>
          </a:p>
        </c:txPr>
        <c:crossAx val="495175040"/>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rtl="0">
            <a:defRPr sz="1197" b="0" i="0" u="none" strike="noStrike" kern="1200" baseline="0">
              <a:solidFill>
                <a:schemeClr val="lt1">
                  <a:lumMod val="8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43.921 €</c:v>
                </c:pt>
              </c:strCache>
            </c:strRef>
          </c:tx>
          <c:spPr>
            <a:solidFill>
              <a:srgbClr val="FFFF00"/>
            </a:solidFill>
            <a:ln>
              <a:noFill/>
            </a:ln>
            <a:effectLst/>
            <a:scene3d>
              <a:camera prst="orthographicFront"/>
              <a:lightRig rig="threePt" dir="t"/>
            </a:scene3d>
            <a:sp3d>
              <a:bevelT/>
            </a:sp3d>
          </c:spPr>
          <c:invertIfNegative val="0"/>
          <c:cat>
            <c:strRef>
              <c:f>Tabelle1!$A$2:$A$5</c:f>
              <c:strCache>
                <c:ptCount val="3"/>
                <c:pt idx="0">
                  <c:v>Wachstum von 5</c:v>
                </c:pt>
                <c:pt idx="1">
                  <c:v>Wachstum von 7</c:v>
                </c:pt>
                <c:pt idx="2">
                  <c:v>Wachstum von 10</c:v>
                </c:pt>
              </c:strCache>
            </c:strRef>
          </c:cat>
          <c:val>
            <c:numRef>
              <c:f>Tabelle1!$B$2:$B$5</c:f>
              <c:numCache>
                <c:formatCode>General</c:formatCode>
                <c:ptCount val="4"/>
                <c:pt idx="0" formatCode="#,##0">
                  <c:v>658800</c:v>
                </c:pt>
              </c:numCache>
            </c:numRef>
          </c:val>
          <c:extLst>
            <c:ext xmlns:c16="http://schemas.microsoft.com/office/drawing/2014/chart" uri="{C3380CC4-5D6E-409C-BE32-E72D297353CC}">
              <c16:uniqueId val="{00000000-5BD5-4709-AC83-9D3B6F2A5F37}"/>
            </c:ext>
          </c:extLst>
        </c:ser>
        <c:ser>
          <c:idx val="1"/>
          <c:order val="1"/>
          <c:tx>
            <c:strRef>
              <c:f>Tabelle1!$C$1</c:f>
              <c:strCache>
                <c:ptCount val="1"/>
                <c:pt idx="0">
                  <c:v>16.624,80 €</c:v>
                </c:pt>
              </c:strCache>
            </c:strRef>
          </c:tx>
          <c:spPr>
            <a:solidFill>
              <a:schemeClr val="tx2"/>
            </a:solidFill>
            <a:ln>
              <a:noFill/>
            </a:ln>
            <a:effectLst/>
            <a:scene3d>
              <a:camera prst="orthographicFront"/>
              <a:lightRig rig="threePt" dir="t"/>
            </a:scene3d>
            <a:sp3d>
              <a:bevelT/>
            </a:sp3d>
          </c:spPr>
          <c:invertIfNegative val="0"/>
          <c:cat>
            <c:strRef>
              <c:f>Tabelle1!$A$2:$A$5</c:f>
              <c:strCache>
                <c:ptCount val="3"/>
                <c:pt idx="0">
                  <c:v>Wachstum von 5</c:v>
                </c:pt>
                <c:pt idx="1">
                  <c:v>Wachstum von 7</c:v>
                </c:pt>
                <c:pt idx="2">
                  <c:v>Wachstum von 10</c:v>
                </c:pt>
              </c:strCache>
            </c:strRef>
          </c:cat>
          <c:val>
            <c:numRef>
              <c:f>Tabelle1!$C$2:$C$5</c:f>
              <c:numCache>
                <c:formatCode>General</c:formatCode>
                <c:ptCount val="4"/>
                <c:pt idx="1">
                  <c:v>2493720</c:v>
                </c:pt>
              </c:numCache>
            </c:numRef>
          </c:val>
          <c:extLst>
            <c:ext xmlns:c16="http://schemas.microsoft.com/office/drawing/2014/chart" uri="{C3380CC4-5D6E-409C-BE32-E72D297353CC}">
              <c16:uniqueId val="{00000001-5BD5-4709-AC83-9D3B6F2A5F37}"/>
            </c:ext>
          </c:extLst>
        </c:ser>
        <c:ser>
          <c:idx val="2"/>
          <c:order val="2"/>
          <c:tx>
            <c:strRef>
              <c:f>Tabelle1!$D$1</c:f>
              <c:strCache>
                <c:ptCount val="1"/>
                <c:pt idx="0">
                  <c:v>78.508,80 €</c:v>
                </c:pt>
              </c:strCache>
            </c:strRef>
          </c:tx>
          <c:spPr>
            <a:solidFill>
              <a:schemeClr val="accent4">
                <a:lumMod val="75000"/>
              </a:schemeClr>
            </a:solidFill>
            <a:ln>
              <a:noFill/>
            </a:ln>
            <a:effectLst>
              <a:glow>
                <a:schemeClr val="accent1">
                  <a:alpha val="40000"/>
                </a:schemeClr>
              </a:glow>
            </a:effectLst>
            <a:scene3d>
              <a:camera prst="orthographicFront"/>
              <a:lightRig rig="threePt" dir="t"/>
            </a:scene3d>
            <a:sp3d>
              <a:bevelT w="165100" prst="coolSlant"/>
            </a:sp3d>
          </c:spPr>
          <c:invertIfNegative val="0"/>
          <c:cat>
            <c:strRef>
              <c:f>Tabelle1!$A$2:$A$5</c:f>
              <c:strCache>
                <c:ptCount val="3"/>
                <c:pt idx="0">
                  <c:v>Wachstum von 5</c:v>
                </c:pt>
                <c:pt idx="1">
                  <c:v>Wachstum von 7</c:v>
                </c:pt>
                <c:pt idx="2">
                  <c:v>Wachstum von 10</c:v>
                </c:pt>
              </c:strCache>
            </c:strRef>
          </c:cat>
          <c:val>
            <c:numRef>
              <c:f>Tabelle1!$D$2:$D$5</c:f>
              <c:numCache>
                <c:formatCode>General</c:formatCode>
                <c:ptCount val="4"/>
                <c:pt idx="2">
                  <c:v>11776320</c:v>
                </c:pt>
              </c:numCache>
            </c:numRef>
          </c:val>
          <c:extLst>
            <c:ext xmlns:c16="http://schemas.microsoft.com/office/drawing/2014/chart" uri="{C3380CC4-5D6E-409C-BE32-E72D297353CC}">
              <c16:uniqueId val="{00000002-5BD5-4709-AC83-9D3B6F2A5F37}"/>
            </c:ext>
          </c:extLst>
        </c:ser>
        <c:dLbls>
          <c:showLegendKey val="0"/>
          <c:showVal val="0"/>
          <c:showCatName val="0"/>
          <c:showSerName val="0"/>
          <c:showPercent val="0"/>
          <c:showBubbleSize val="0"/>
        </c:dLbls>
        <c:gapWidth val="30"/>
        <c:overlap val="85"/>
        <c:axId val="154223408"/>
        <c:axId val="335828000"/>
      </c:barChart>
      <c:catAx>
        <c:axId val="154223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de-DE"/>
          </a:p>
        </c:txPr>
        <c:crossAx val="335828000"/>
        <c:crosses val="autoZero"/>
        <c:auto val="1"/>
        <c:lblAlgn val="ctr"/>
        <c:lblOffset val="100"/>
        <c:noMultiLvlLbl val="0"/>
      </c:catAx>
      <c:valAx>
        <c:axId val="3358280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54223408"/>
        <c:crosses val="autoZero"/>
        <c:crossBetween val="between"/>
      </c:valAx>
      <c:spPr>
        <a:noFill/>
        <a:ln>
          <a:noFill/>
        </a:ln>
        <a:effectLst>
          <a:glow rad="469900">
            <a:schemeClr val="accent1">
              <a:alpha val="40000"/>
            </a:schemeClr>
          </a:glow>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image" Target="../media/image25.jpg"/><Relationship Id="rId5" Type="http://schemas.openxmlformats.org/officeDocument/2006/relationships/image" Target="../media/image29.jpg"/><Relationship Id="rId4" Type="http://schemas.openxmlformats.org/officeDocument/2006/relationships/image" Target="../media/image28.jpg"/></Relationships>
</file>

<file path=ppt/diagrams/_rels/drawing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image" Target="../media/image25.jpg"/><Relationship Id="rId5" Type="http://schemas.openxmlformats.org/officeDocument/2006/relationships/image" Target="../media/image29.jpg"/><Relationship Id="rId4" Type="http://schemas.openxmlformats.org/officeDocument/2006/relationships/image" Target="../media/image28.jp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D345AF-455E-478C-A0F0-92CDF1AD7AB6}" type="doc">
      <dgm:prSet loTypeId="urn:microsoft.com/office/officeart/2016/7/layout/BasicProcessNew" loCatId="process" qsTypeId="urn:microsoft.com/office/officeart/2005/8/quickstyle/simple4" qsCatId="simple" csTypeId="urn:microsoft.com/office/officeart/2005/8/colors/accent0_3" csCatId="mainScheme" phldr="1"/>
      <dgm:spPr/>
      <dgm:t>
        <a:bodyPr/>
        <a:lstStyle/>
        <a:p>
          <a:endParaRPr lang="en-US"/>
        </a:p>
      </dgm:t>
    </dgm:pt>
    <dgm:pt modelId="{E02158FD-BF73-4CFE-9723-274B7F29523C}">
      <dgm:prSet custT="1"/>
      <dgm:spPr>
        <a:solidFill>
          <a:schemeClr val="bg2"/>
        </a:solidFill>
      </dgm:spPr>
      <dgm:t>
        <a:bodyPr/>
        <a:lstStyle/>
        <a:p>
          <a:r>
            <a:rPr lang="en-US" sz="3200" dirty="0"/>
            <a:t>per SMS</a:t>
          </a:r>
        </a:p>
      </dgm:t>
    </dgm:pt>
    <dgm:pt modelId="{02F8FDE3-E263-4FAF-93ED-BD825C06A454}" type="parTrans" cxnId="{BF38DF41-DB49-44AE-BF41-94C30CCC2EED}">
      <dgm:prSet/>
      <dgm:spPr/>
      <dgm:t>
        <a:bodyPr/>
        <a:lstStyle/>
        <a:p>
          <a:endParaRPr lang="en-US"/>
        </a:p>
      </dgm:t>
    </dgm:pt>
    <dgm:pt modelId="{1992C1A7-80AB-4DB5-89BA-B9B51B072977}" type="sibTrans" cxnId="{BF38DF41-DB49-44AE-BF41-94C30CCC2EED}">
      <dgm:prSet/>
      <dgm:spPr>
        <a:solidFill>
          <a:schemeClr val="tx1"/>
        </a:solidFill>
      </dgm:spPr>
      <dgm:t>
        <a:bodyPr/>
        <a:lstStyle/>
        <a:p>
          <a:endParaRPr lang="en-US"/>
        </a:p>
      </dgm:t>
    </dgm:pt>
    <dgm:pt modelId="{F73A4802-E9EF-43DF-A7CA-0498F698113D}">
      <dgm:prSet custT="1"/>
      <dgm:spPr>
        <a:solidFill>
          <a:schemeClr val="bg2"/>
        </a:solidFill>
      </dgm:spPr>
      <dgm:t>
        <a:bodyPr/>
        <a:lstStyle/>
        <a:p>
          <a:r>
            <a:rPr lang="de-DE" sz="3200" dirty="0"/>
            <a:t>per WhatsApp</a:t>
          </a:r>
          <a:endParaRPr lang="en-US" sz="3200" dirty="0"/>
        </a:p>
      </dgm:t>
    </dgm:pt>
    <dgm:pt modelId="{1C6C1F7E-8028-4BEF-A6AA-F9276CF0F7DE}" type="parTrans" cxnId="{64F7D3EC-C796-4DFE-BA23-910A65467833}">
      <dgm:prSet/>
      <dgm:spPr/>
      <dgm:t>
        <a:bodyPr/>
        <a:lstStyle/>
        <a:p>
          <a:endParaRPr lang="en-US"/>
        </a:p>
      </dgm:t>
    </dgm:pt>
    <dgm:pt modelId="{072C6B28-CF87-4DA5-9DF3-C77C5F972108}" type="sibTrans" cxnId="{64F7D3EC-C796-4DFE-BA23-910A65467833}">
      <dgm:prSet/>
      <dgm:spPr>
        <a:solidFill>
          <a:schemeClr val="tx1"/>
        </a:solidFill>
      </dgm:spPr>
      <dgm:t>
        <a:bodyPr/>
        <a:lstStyle/>
        <a:p>
          <a:endParaRPr lang="en-US"/>
        </a:p>
      </dgm:t>
    </dgm:pt>
    <dgm:pt modelId="{339C3012-150E-4809-9E88-8BCE6C9306FB}">
      <dgm:prSet custT="1"/>
      <dgm:spPr>
        <a:solidFill>
          <a:schemeClr val="bg2"/>
        </a:solidFill>
      </dgm:spPr>
      <dgm:t>
        <a:bodyPr/>
        <a:lstStyle/>
        <a:p>
          <a:r>
            <a:rPr lang="de-DE" sz="3200" dirty="0"/>
            <a:t>per Einladungs-link</a:t>
          </a:r>
          <a:endParaRPr lang="en-US" sz="3200" dirty="0"/>
        </a:p>
      </dgm:t>
    </dgm:pt>
    <dgm:pt modelId="{2C0CC445-E46B-41BC-9C1F-E04832911BB9}" type="parTrans" cxnId="{6CEFFD6F-ECA1-42E9-A91E-BA737A0B5A33}">
      <dgm:prSet/>
      <dgm:spPr/>
      <dgm:t>
        <a:bodyPr/>
        <a:lstStyle/>
        <a:p>
          <a:endParaRPr lang="en-US"/>
        </a:p>
      </dgm:t>
    </dgm:pt>
    <dgm:pt modelId="{7F2100F6-B3D4-4676-A995-5D196187DF01}" type="sibTrans" cxnId="{6CEFFD6F-ECA1-42E9-A91E-BA737A0B5A33}">
      <dgm:prSet/>
      <dgm:spPr>
        <a:solidFill>
          <a:schemeClr val="tx1"/>
        </a:solidFill>
      </dgm:spPr>
      <dgm:t>
        <a:bodyPr/>
        <a:lstStyle/>
        <a:p>
          <a:endParaRPr lang="en-US"/>
        </a:p>
      </dgm:t>
    </dgm:pt>
    <dgm:pt modelId="{D1D9BE58-703F-6941-A24B-846997108F70}" type="pres">
      <dgm:prSet presAssocID="{05D345AF-455E-478C-A0F0-92CDF1AD7AB6}" presName="Name0" presStyleCnt="0">
        <dgm:presLayoutVars>
          <dgm:dir/>
          <dgm:resizeHandles val="exact"/>
        </dgm:presLayoutVars>
      </dgm:prSet>
      <dgm:spPr/>
    </dgm:pt>
    <dgm:pt modelId="{B849A9AC-6BAB-AC49-8D82-80D6DFC0774C}" type="pres">
      <dgm:prSet presAssocID="{E02158FD-BF73-4CFE-9723-274B7F29523C}" presName="node" presStyleLbl="node1" presStyleIdx="0" presStyleCnt="5">
        <dgm:presLayoutVars>
          <dgm:bulletEnabled val="1"/>
        </dgm:presLayoutVars>
      </dgm:prSet>
      <dgm:spPr/>
    </dgm:pt>
    <dgm:pt modelId="{38C4661D-0FBF-894B-BDFE-3BC730F4FE9D}" type="pres">
      <dgm:prSet presAssocID="{1992C1A7-80AB-4DB5-89BA-B9B51B072977}" presName="sibTransSpacerBeforeConnector" presStyleCnt="0"/>
      <dgm:spPr/>
    </dgm:pt>
    <dgm:pt modelId="{1C9472EB-0EB6-AB44-85C9-C9A6DC7BD558}" type="pres">
      <dgm:prSet presAssocID="{1992C1A7-80AB-4DB5-89BA-B9B51B072977}" presName="sibTrans" presStyleLbl="node1" presStyleIdx="1" presStyleCnt="5"/>
      <dgm:spPr/>
    </dgm:pt>
    <dgm:pt modelId="{A2067E48-5CEC-CF4E-9B73-83750524C7AF}" type="pres">
      <dgm:prSet presAssocID="{1992C1A7-80AB-4DB5-89BA-B9B51B072977}" presName="sibTransSpacerAfterConnector" presStyleCnt="0"/>
      <dgm:spPr/>
    </dgm:pt>
    <dgm:pt modelId="{DC58D149-31F6-8E45-8D04-6BCE506DA4B8}" type="pres">
      <dgm:prSet presAssocID="{F73A4802-E9EF-43DF-A7CA-0498F698113D}" presName="node" presStyleLbl="node1" presStyleIdx="2" presStyleCnt="5">
        <dgm:presLayoutVars>
          <dgm:bulletEnabled val="1"/>
        </dgm:presLayoutVars>
      </dgm:prSet>
      <dgm:spPr/>
    </dgm:pt>
    <dgm:pt modelId="{8221140D-2CA2-1540-A197-6E411D95BEAE}" type="pres">
      <dgm:prSet presAssocID="{072C6B28-CF87-4DA5-9DF3-C77C5F972108}" presName="sibTransSpacerBeforeConnector" presStyleCnt="0"/>
      <dgm:spPr/>
    </dgm:pt>
    <dgm:pt modelId="{B1BFFEC0-86E6-AD45-9AB6-4919C967D402}" type="pres">
      <dgm:prSet presAssocID="{072C6B28-CF87-4DA5-9DF3-C77C5F972108}" presName="sibTrans" presStyleLbl="node1" presStyleIdx="3" presStyleCnt="5"/>
      <dgm:spPr/>
    </dgm:pt>
    <dgm:pt modelId="{4FB82D09-E3E1-FC40-B02F-5825E9C13598}" type="pres">
      <dgm:prSet presAssocID="{072C6B28-CF87-4DA5-9DF3-C77C5F972108}" presName="sibTransSpacerAfterConnector" presStyleCnt="0"/>
      <dgm:spPr/>
    </dgm:pt>
    <dgm:pt modelId="{E5F8CCCE-F73B-F249-BB19-4B3A81C15679}" type="pres">
      <dgm:prSet presAssocID="{339C3012-150E-4809-9E88-8BCE6C9306FB}" presName="node" presStyleLbl="node1" presStyleIdx="4" presStyleCnt="5">
        <dgm:presLayoutVars>
          <dgm:bulletEnabled val="1"/>
        </dgm:presLayoutVars>
      </dgm:prSet>
      <dgm:spPr/>
    </dgm:pt>
  </dgm:ptLst>
  <dgm:cxnLst>
    <dgm:cxn modelId="{D3770132-612E-D745-B980-C8408B825577}" type="presOf" srcId="{1992C1A7-80AB-4DB5-89BA-B9B51B072977}" destId="{1C9472EB-0EB6-AB44-85C9-C9A6DC7BD558}" srcOrd="0" destOrd="0" presId="urn:microsoft.com/office/officeart/2016/7/layout/BasicProcessNew"/>
    <dgm:cxn modelId="{BF38DF41-DB49-44AE-BF41-94C30CCC2EED}" srcId="{05D345AF-455E-478C-A0F0-92CDF1AD7AB6}" destId="{E02158FD-BF73-4CFE-9723-274B7F29523C}" srcOrd="0" destOrd="0" parTransId="{02F8FDE3-E263-4FAF-93ED-BD825C06A454}" sibTransId="{1992C1A7-80AB-4DB5-89BA-B9B51B072977}"/>
    <dgm:cxn modelId="{C806226B-5CB8-024D-A910-0F60DC4C036B}" type="presOf" srcId="{339C3012-150E-4809-9E88-8BCE6C9306FB}" destId="{E5F8CCCE-F73B-F249-BB19-4B3A81C15679}" srcOrd="0" destOrd="0" presId="urn:microsoft.com/office/officeart/2016/7/layout/BasicProcessNew"/>
    <dgm:cxn modelId="{6CEFFD6F-ECA1-42E9-A91E-BA737A0B5A33}" srcId="{05D345AF-455E-478C-A0F0-92CDF1AD7AB6}" destId="{339C3012-150E-4809-9E88-8BCE6C9306FB}" srcOrd="2" destOrd="0" parTransId="{2C0CC445-E46B-41BC-9C1F-E04832911BB9}" sibTransId="{7F2100F6-B3D4-4676-A995-5D196187DF01}"/>
    <dgm:cxn modelId="{A1E04274-E418-E147-8650-85544430F324}" type="presOf" srcId="{F73A4802-E9EF-43DF-A7CA-0498F698113D}" destId="{DC58D149-31F6-8E45-8D04-6BCE506DA4B8}" srcOrd="0" destOrd="0" presId="urn:microsoft.com/office/officeart/2016/7/layout/BasicProcessNew"/>
    <dgm:cxn modelId="{4C86B07C-5CCF-C343-B4BD-3C9EB78F28FC}" type="presOf" srcId="{E02158FD-BF73-4CFE-9723-274B7F29523C}" destId="{B849A9AC-6BAB-AC49-8D82-80D6DFC0774C}" srcOrd="0" destOrd="0" presId="urn:microsoft.com/office/officeart/2016/7/layout/BasicProcessNew"/>
    <dgm:cxn modelId="{F86635CE-5308-244D-8D31-319383628AAA}" type="presOf" srcId="{05D345AF-455E-478C-A0F0-92CDF1AD7AB6}" destId="{D1D9BE58-703F-6941-A24B-846997108F70}" srcOrd="0" destOrd="0" presId="urn:microsoft.com/office/officeart/2016/7/layout/BasicProcessNew"/>
    <dgm:cxn modelId="{A7A57AD2-C4A7-0E47-8CAD-826F15DFC3F6}" type="presOf" srcId="{072C6B28-CF87-4DA5-9DF3-C77C5F972108}" destId="{B1BFFEC0-86E6-AD45-9AB6-4919C967D402}" srcOrd="0" destOrd="0" presId="urn:microsoft.com/office/officeart/2016/7/layout/BasicProcessNew"/>
    <dgm:cxn modelId="{64F7D3EC-C796-4DFE-BA23-910A65467833}" srcId="{05D345AF-455E-478C-A0F0-92CDF1AD7AB6}" destId="{F73A4802-E9EF-43DF-A7CA-0498F698113D}" srcOrd="1" destOrd="0" parTransId="{1C6C1F7E-8028-4BEF-A6AA-F9276CF0F7DE}" sibTransId="{072C6B28-CF87-4DA5-9DF3-C77C5F972108}"/>
    <dgm:cxn modelId="{5715492B-606B-5C49-94C9-69FA62A82E41}" type="presParOf" srcId="{D1D9BE58-703F-6941-A24B-846997108F70}" destId="{B849A9AC-6BAB-AC49-8D82-80D6DFC0774C}" srcOrd="0" destOrd="0" presId="urn:microsoft.com/office/officeart/2016/7/layout/BasicProcessNew"/>
    <dgm:cxn modelId="{6D13860D-579B-F14B-95EC-28FCFEB0A8B4}" type="presParOf" srcId="{D1D9BE58-703F-6941-A24B-846997108F70}" destId="{38C4661D-0FBF-894B-BDFE-3BC730F4FE9D}" srcOrd="1" destOrd="0" presId="urn:microsoft.com/office/officeart/2016/7/layout/BasicProcessNew"/>
    <dgm:cxn modelId="{C124292E-8A88-DA43-8E36-491B6180BA67}" type="presParOf" srcId="{D1D9BE58-703F-6941-A24B-846997108F70}" destId="{1C9472EB-0EB6-AB44-85C9-C9A6DC7BD558}" srcOrd="2" destOrd="0" presId="urn:microsoft.com/office/officeart/2016/7/layout/BasicProcessNew"/>
    <dgm:cxn modelId="{83476FB7-585E-0945-97BF-A3980D177D8C}" type="presParOf" srcId="{D1D9BE58-703F-6941-A24B-846997108F70}" destId="{A2067E48-5CEC-CF4E-9B73-83750524C7AF}" srcOrd="3" destOrd="0" presId="urn:microsoft.com/office/officeart/2016/7/layout/BasicProcessNew"/>
    <dgm:cxn modelId="{678396EB-3EDA-E642-9D25-257699E04A24}" type="presParOf" srcId="{D1D9BE58-703F-6941-A24B-846997108F70}" destId="{DC58D149-31F6-8E45-8D04-6BCE506DA4B8}" srcOrd="4" destOrd="0" presId="urn:microsoft.com/office/officeart/2016/7/layout/BasicProcessNew"/>
    <dgm:cxn modelId="{11796A70-1760-074F-9E28-C9B9FBE703DF}" type="presParOf" srcId="{D1D9BE58-703F-6941-A24B-846997108F70}" destId="{8221140D-2CA2-1540-A197-6E411D95BEAE}" srcOrd="5" destOrd="0" presId="urn:microsoft.com/office/officeart/2016/7/layout/BasicProcessNew"/>
    <dgm:cxn modelId="{9C47AA45-086F-684D-9195-C1F9B4841CA7}" type="presParOf" srcId="{D1D9BE58-703F-6941-A24B-846997108F70}" destId="{B1BFFEC0-86E6-AD45-9AB6-4919C967D402}" srcOrd="6" destOrd="0" presId="urn:microsoft.com/office/officeart/2016/7/layout/BasicProcessNew"/>
    <dgm:cxn modelId="{5B56D252-24E4-3646-AE5E-4C0B691FD203}" type="presParOf" srcId="{D1D9BE58-703F-6941-A24B-846997108F70}" destId="{4FB82D09-E3E1-FC40-B02F-5825E9C13598}" srcOrd="7" destOrd="0" presId="urn:microsoft.com/office/officeart/2016/7/layout/BasicProcessNew"/>
    <dgm:cxn modelId="{E86C2C2B-7909-B248-B547-E44747AE5276}" type="presParOf" srcId="{D1D9BE58-703F-6941-A24B-846997108F70}" destId="{E5F8CCCE-F73B-F249-BB19-4B3A81C15679}" srcOrd="8" destOrd="0" presId="urn:microsoft.com/office/officeart/2016/7/layout/Basic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1A50A01-88E9-4CFC-A919-EE5ABE19DEBE}" type="doc">
      <dgm:prSet loTypeId="urn:microsoft.com/office/officeart/2005/8/layout/list1" loCatId="Inbox" qsTypeId="urn:microsoft.com/office/officeart/2005/8/quickstyle/simple4" qsCatId="simple" csTypeId="urn:microsoft.com/office/officeart/2005/8/colors/accent0_3" csCatId="mainScheme" phldr="1"/>
      <dgm:spPr/>
      <dgm:t>
        <a:bodyPr/>
        <a:lstStyle/>
        <a:p>
          <a:endParaRPr lang="en-US"/>
        </a:p>
      </dgm:t>
    </dgm:pt>
    <dgm:pt modelId="{25C626AF-A8E9-4207-811F-923088FBF5F9}">
      <dgm:prSet custT="1"/>
      <dgm:spPr/>
      <dgm:t>
        <a:bodyPr/>
        <a:lstStyle/>
        <a:p>
          <a:r>
            <a:rPr lang="de-DE" sz="3200" b="1" dirty="0"/>
            <a:t>Premium Mitgliedschaft</a:t>
          </a:r>
          <a:endParaRPr lang="en-US" sz="3200" dirty="0"/>
        </a:p>
      </dgm:t>
    </dgm:pt>
    <dgm:pt modelId="{EA2A71D5-B0AA-4420-9674-9886054C8480}" type="parTrans" cxnId="{4EE193EE-C777-4899-94B9-3E6F9C8C5AC4}">
      <dgm:prSet/>
      <dgm:spPr/>
      <dgm:t>
        <a:bodyPr/>
        <a:lstStyle/>
        <a:p>
          <a:endParaRPr lang="en-US"/>
        </a:p>
      </dgm:t>
    </dgm:pt>
    <dgm:pt modelId="{1402DB48-66A3-4439-ADC4-CB255D5C0667}" type="sibTrans" cxnId="{4EE193EE-C777-4899-94B9-3E6F9C8C5AC4}">
      <dgm:prSet/>
      <dgm:spPr/>
      <dgm:t>
        <a:bodyPr/>
        <a:lstStyle/>
        <a:p>
          <a:endParaRPr lang="en-US"/>
        </a:p>
      </dgm:t>
    </dgm:pt>
    <dgm:pt modelId="{8625E314-2C71-4A7F-A5EF-992531AAF02E}">
      <dgm:prSet custT="1"/>
      <dgm:spPr/>
      <dgm:t>
        <a:bodyPr/>
        <a:lstStyle/>
        <a:p>
          <a:r>
            <a:rPr lang="de-DE" sz="3200" b="1" dirty="0"/>
            <a:t>= </a:t>
          </a:r>
          <a:r>
            <a:rPr lang="fi-FI" sz="3200" b="1" dirty="0"/>
            <a:t>65,97</a:t>
          </a:r>
          <a:r>
            <a:rPr lang="de-DE" sz="3200" b="1" dirty="0"/>
            <a:t> € pro Tag - 30 %</a:t>
          </a:r>
          <a:endParaRPr lang="en-US" sz="3200" dirty="0"/>
        </a:p>
      </dgm:t>
    </dgm:pt>
    <dgm:pt modelId="{C763F46D-819D-4EEA-A238-E0A1F9592D87}" type="parTrans" cxnId="{2D19C3A8-C66D-4C45-ABD3-16D78E3D8541}">
      <dgm:prSet/>
      <dgm:spPr/>
      <dgm:t>
        <a:bodyPr/>
        <a:lstStyle/>
        <a:p>
          <a:endParaRPr lang="en-US"/>
        </a:p>
      </dgm:t>
    </dgm:pt>
    <dgm:pt modelId="{92E5FF03-EDA7-48F6-A41D-55FA0C9BAD60}" type="sibTrans" cxnId="{2D19C3A8-C66D-4C45-ABD3-16D78E3D8541}">
      <dgm:prSet/>
      <dgm:spPr/>
      <dgm:t>
        <a:bodyPr/>
        <a:lstStyle/>
        <a:p>
          <a:endParaRPr lang="en-US"/>
        </a:p>
      </dgm:t>
    </dgm:pt>
    <dgm:pt modelId="{1BC9D689-4182-4EF9-ADFB-6BFF20E77C4B}">
      <dgm:prSet custT="1"/>
      <dgm:spPr/>
      <dgm:t>
        <a:bodyPr/>
        <a:lstStyle/>
        <a:p>
          <a:r>
            <a:rPr lang="de-DE" sz="3200" b="1" dirty="0"/>
            <a:t>= </a:t>
          </a:r>
          <a:r>
            <a:rPr lang="fi-FI" sz="3200" b="1" dirty="0"/>
            <a:t>46,18</a:t>
          </a:r>
          <a:r>
            <a:rPr lang="de-DE" sz="3200" b="1" dirty="0"/>
            <a:t>€ Verdienst pro Tag</a:t>
          </a:r>
          <a:endParaRPr lang="en-US" sz="3200" dirty="0"/>
        </a:p>
      </dgm:t>
    </dgm:pt>
    <dgm:pt modelId="{4CA4E4A5-01B5-4F61-9CC6-457EF3A5B2A3}" type="parTrans" cxnId="{7EE64003-4640-4ADB-ADDE-28DD3B1C57C4}">
      <dgm:prSet/>
      <dgm:spPr/>
      <dgm:t>
        <a:bodyPr/>
        <a:lstStyle/>
        <a:p>
          <a:endParaRPr lang="en-US"/>
        </a:p>
      </dgm:t>
    </dgm:pt>
    <dgm:pt modelId="{8D3D7CB7-73F8-4680-BD25-AC50A04149E4}" type="sibTrans" cxnId="{7EE64003-4640-4ADB-ADDE-28DD3B1C57C4}">
      <dgm:prSet/>
      <dgm:spPr/>
      <dgm:t>
        <a:bodyPr/>
        <a:lstStyle/>
        <a:p>
          <a:endParaRPr lang="en-US"/>
        </a:p>
      </dgm:t>
    </dgm:pt>
    <dgm:pt modelId="{5B72A9E2-558C-4D77-A66C-8F20794F95E0}">
      <dgm:prSet custT="1"/>
      <dgm:spPr/>
      <dgm:t>
        <a:bodyPr/>
        <a:lstStyle/>
        <a:p>
          <a:r>
            <a:rPr lang="nb-NO" sz="4800" b="1" dirty="0">
              <a:solidFill>
                <a:srgbClr val="FFFF00"/>
              </a:solidFill>
              <a:latin typeface="+mj-lt"/>
            </a:rPr>
            <a:t>= 1.385,40</a:t>
          </a:r>
          <a:r>
            <a:rPr lang="nb-NO" sz="4800" dirty="0">
              <a:solidFill>
                <a:srgbClr val="FFFF00"/>
              </a:solidFill>
              <a:latin typeface="+mj-lt"/>
            </a:rPr>
            <a:t> </a:t>
          </a:r>
          <a:r>
            <a:rPr lang="de-DE" sz="4800" b="1" dirty="0">
              <a:solidFill>
                <a:srgbClr val="FFFF00"/>
              </a:solidFill>
            </a:rPr>
            <a:t>€ im Monat</a:t>
          </a:r>
          <a:endParaRPr lang="en-US" sz="4800" dirty="0">
            <a:solidFill>
              <a:srgbClr val="FFFF00"/>
            </a:solidFill>
          </a:endParaRPr>
        </a:p>
      </dgm:t>
    </dgm:pt>
    <dgm:pt modelId="{ADFDD78F-ACF7-48EC-886B-0657B3CC1C89}" type="parTrans" cxnId="{1AC0A9D4-0914-456D-8D5B-E0AC564690C0}">
      <dgm:prSet/>
      <dgm:spPr/>
      <dgm:t>
        <a:bodyPr/>
        <a:lstStyle/>
        <a:p>
          <a:endParaRPr lang="en-US"/>
        </a:p>
      </dgm:t>
    </dgm:pt>
    <dgm:pt modelId="{F6652B05-36DA-437F-AE9F-9D528E9268F0}" type="sibTrans" cxnId="{1AC0A9D4-0914-456D-8D5B-E0AC564690C0}">
      <dgm:prSet/>
      <dgm:spPr/>
      <dgm:t>
        <a:bodyPr/>
        <a:lstStyle/>
        <a:p>
          <a:endParaRPr lang="en-US"/>
        </a:p>
      </dgm:t>
    </dgm:pt>
    <dgm:pt modelId="{1CB7720A-5FF5-5B4C-A1DE-46F9F6D91A3F}" type="pres">
      <dgm:prSet presAssocID="{11A50A01-88E9-4CFC-A919-EE5ABE19DEBE}" presName="linear" presStyleCnt="0">
        <dgm:presLayoutVars>
          <dgm:dir/>
          <dgm:animLvl val="lvl"/>
          <dgm:resizeHandles val="exact"/>
        </dgm:presLayoutVars>
      </dgm:prSet>
      <dgm:spPr/>
    </dgm:pt>
    <dgm:pt modelId="{68A3FA32-FDAB-E44F-844D-3AB868C9CB2F}" type="pres">
      <dgm:prSet presAssocID="{25C626AF-A8E9-4207-811F-923088FBF5F9}" presName="parentLin" presStyleCnt="0"/>
      <dgm:spPr/>
    </dgm:pt>
    <dgm:pt modelId="{7AFF242C-46B6-E24C-B919-AEF713DCEEC5}" type="pres">
      <dgm:prSet presAssocID="{25C626AF-A8E9-4207-811F-923088FBF5F9}" presName="parentLeftMargin" presStyleLbl="node1" presStyleIdx="0" presStyleCnt="4"/>
      <dgm:spPr/>
    </dgm:pt>
    <dgm:pt modelId="{84783B64-66B6-1D4B-A877-AEBE0825E099}" type="pres">
      <dgm:prSet presAssocID="{25C626AF-A8E9-4207-811F-923088FBF5F9}" presName="parentText" presStyleLbl="node1" presStyleIdx="0" presStyleCnt="4">
        <dgm:presLayoutVars>
          <dgm:chMax val="0"/>
          <dgm:bulletEnabled val="1"/>
        </dgm:presLayoutVars>
      </dgm:prSet>
      <dgm:spPr/>
    </dgm:pt>
    <dgm:pt modelId="{EC0203B3-F75C-054E-8AE7-83EAE7FE2413}" type="pres">
      <dgm:prSet presAssocID="{25C626AF-A8E9-4207-811F-923088FBF5F9}" presName="negativeSpace" presStyleCnt="0"/>
      <dgm:spPr/>
    </dgm:pt>
    <dgm:pt modelId="{FD7208EF-8D83-E744-8762-8B097D2DC061}" type="pres">
      <dgm:prSet presAssocID="{25C626AF-A8E9-4207-811F-923088FBF5F9}" presName="childText" presStyleLbl="conFgAcc1" presStyleIdx="0" presStyleCnt="4">
        <dgm:presLayoutVars>
          <dgm:bulletEnabled val="1"/>
        </dgm:presLayoutVars>
      </dgm:prSet>
      <dgm:spPr/>
    </dgm:pt>
    <dgm:pt modelId="{DAA1D6D7-8833-3E44-98CE-6EE7C65519DB}" type="pres">
      <dgm:prSet presAssocID="{1402DB48-66A3-4439-ADC4-CB255D5C0667}" presName="spaceBetweenRectangles" presStyleCnt="0"/>
      <dgm:spPr/>
    </dgm:pt>
    <dgm:pt modelId="{D4EE6524-4DA4-7048-B53A-F9DB2A4F2D5A}" type="pres">
      <dgm:prSet presAssocID="{8625E314-2C71-4A7F-A5EF-992531AAF02E}" presName="parentLin" presStyleCnt="0"/>
      <dgm:spPr/>
    </dgm:pt>
    <dgm:pt modelId="{692BF2E6-2D1A-1F4E-B1F6-908C2A476315}" type="pres">
      <dgm:prSet presAssocID="{8625E314-2C71-4A7F-A5EF-992531AAF02E}" presName="parentLeftMargin" presStyleLbl="node1" presStyleIdx="0" presStyleCnt="4"/>
      <dgm:spPr/>
    </dgm:pt>
    <dgm:pt modelId="{0A54B3C8-5111-A24B-86C8-726DAAFEB392}" type="pres">
      <dgm:prSet presAssocID="{8625E314-2C71-4A7F-A5EF-992531AAF02E}" presName="parentText" presStyleLbl="node1" presStyleIdx="1" presStyleCnt="4">
        <dgm:presLayoutVars>
          <dgm:chMax val="0"/>
          <dgm:bulletEnabled val="1"/>
        </dgm:presLayoutVars>
      </dgm:prSet>
      <dgm:spPr/>
    </dgm:pt>
    <dgm:pt modelId="{484A0978-7D82-0346-9BF0-F0BEE3EA7030}" type="pres">
      <dgm:prSet presAssocID="{8625E314-2C71-4A7F-A5EF-992531AAF02E}" presName="negativeSpace" presStyleCnt="0"/>
      <dgm:spPr/>
    </dgm:pt>
    <dgm:pt modelId="{816F8D29-5736-7346-A44A-B8DE7CCACDBC}" type="pres">
      <dgm:prSet presAssocID="{8625E314-2C71-4A7F-A5EF-992531AAF02E}" presName="childText" presStyleLbl="conFgAcc1" presStyleIdx="1" presStyleCnt="4">
        <dgm:presLayoutVars>
          <dgm:bulletEnabled val="1"/>
        </dgm:presLayoutVars>
      </dgm:prSet>
      <dgm:spPr/>
    </dgm:pt>
    <dgm:pt modelId="{8681F890-DF50-AB40-A59A-AA54881C0F8E}" type="pres">
      <dgm:prSet presAssocID="{92E5FF03-EDA7-48F6-A41D-55FA0C9BAD60}" presName="spaceBetweenRectangles" presStyleCnt="0"/>
      <dgm:spPr/>
    </dgm:pt>
    <dgm:pt modelId="{DF557F29-CB9D-FA45-A477-70F98783A35F}" type="pres">
      <dgm:prSet presAssocID="{1BC9D689-4182-4EF9-ADFB-6BFF20E77C4B}" presName="parentLin" presStyleCnt="0"/>
      <dgm:spPr/>
    </dgm:pt>
    <dgm:pt modelId="{9AAF821F-BDF5-F34C-9D96-ADC50F9D09EF}" type="pres">
      <dgm:prSet presAssocID="{1BC9D689-4182-4EF9-ADFB-6BFF20E77C4B}" presName="parentLeftMargin" presStyleLbl="node1" presStyleIdx="1" presStyleCnt="4"/>
      <dgm:spPr/>
    </dgm:pt>
    <dgm:pt modelId="{74ABFBB1-43B9-8742-A2B3-3A9349929070}" type="pres">
      <dgm:prSet presAssocID="{1BC9D689-4182-4EF9-ADFB-6BFF20E77C4B}" presName="parentText" presStyleLbl="node1" presStyleIdx="2" presStyleCnt="4">
        <dgm:presLayoutVars>
          <dgm:chMax val="0"/>
          <dgm:bulletEnabled val="1"/>
        </dgm:presLayoutVars>
      </dgm:prSet>
      <dgm:spPr/>
    </dgm:pt>
    <dgm:pt modelId="{EB12F7C2-2471-514B-A439-C6B7EE2DD848}" type="pres">
      <dgm:prSet presAssocID="{1BC9D689-4182-4EF9-ADFB-6BFF20E77C4B}" presName="negativeSpace" presStyleCnt="0"/>
      <dgm:spPr/>
    </dgm:pt>
    <dgm:pt modelId="{44A34796-C9F7-ED4E-90D4-0189C2ECB1BD}" type="pres">
      <dgm:prSet presAssocID="{1BC9D689-4182-4EF9-ADFB-6BFF20E77C4B}" presName="childText" presStyleLbl="conFgAcc1" presStyleIdx="2" presStyleCnt="4">
        <dgm:presLayoutVars>
          <dgm:bulletEnabled val="1"/>
        </dgm:presLayoutVars>
      </dgm:prSet>
      <dgm:spPr/>
    </dgm:pt>
    <dgm:pt modelId="{9B8B79E6-4603-A14F-B0EF-9F0ABE18CC48}" type="pres">
      <dgm:prSet presAssocID="{8D3D7CB7-73F8-4680-BD25-AC50A04149E4}" presName="spaceBetweenRectangles" presStyleCnt="0"/>
      <dgm:spPr/>
    </dgm:pt>
    <dgm:pt modelId="{80158147-4ECE-4C4C-84FB-158425196918}" type="pres">
      <dgm:prSet presAssocID="{5B72A9E2-558C-4D77-A66C-8F20794F95E0}" presName="parentLin" presStyleCnt="0"/>
      <dgm:spPr/>
    </dgm:pt>
    <dgm:pt modelId="{AEE98BF1-88CA-464C-AFFE-00539D77D3ED}" type="pres">
      <dgm:prSet presAssocID="{5B72A9E2-558C-4D77-A66C-8F20794F95E0}" presName="parentLeftMargin" presStyleLbl="node1" presStyleIdx="2" presStyleCnt="4"/>
      <dgm:spPr/>
    </dgm:pt>
    <dgm:pt modelId="{BB5F82CA-A615-4344-B0A1-9D7C35744803}" type="pres">
      <dgm:prSet presAssocID="{5B72A9E2-558C-4D77-A66C-8F20794F95E0}" presName="parentText" presStyleLbl="node1" presStyleIdx="3" presStyleCnt="4">
        <dgm:presLayoutVars>
          <dgm:chMax val="0"/>
          <dgm:bulletEnabled val="1"/>
        </dgm:presLayoutVars>
      </dgm:prSet>
      <dgm:spPr/>
    </dgm:pt>
    <dgm:pt modelId="{EEF45914-A1C2-5644-A745-C501D71753B1}" type="pres">
      <dgm:prSet presAssocID="{5B72A9E2-558C-4D77-A66C-8F20794F95E0}" presName="negativeSpace" presStyleCnt="0"/>
      <dgm:spPr/>
    </dgm:pt>
    <dgm:pt modelId="{C0F569FD-9685-C44C-ADE1-BADB227C9997}" type="pres">
      <dgm:prSet presAssocID="{5B72A9E2-558C-4D77-A66C-8F20794F95E0}" presName="childText" presStyleLbl="conFgAcc1" presStyleIdx="3" presStyleCnt="4">
        <dgm:presLayoutVars>
          <dgm:bulletEnabled val="1"/>
        </dgm:presLayoutVars>
      </dgm:prSet>
      <dgm:spPr/>
    </dgm:pt>
  </dgm:ptLst>
  <dgm:cxnLst>
    <dgm:cxn modelId="{7EE64003-4640-4ADB-ADDE-28DD3B1C57C4}" srcId="{11A50A01-88E9-4CFC-A919-EE5ABE19DEBE}" destId="{1BC9D689-4182-4EF9-ADFB-6BFF20E77C4B}" srcOrd="2" destOrd="0" parTransId="{4CA4E4A5-01B5-4F61-9CC6-457EF3A5B2A3}" sibTransId="{8D3D7CB7-73F8-4680-BD25-AC50A04149E4}"/>
    <dgm:cxn modelId="{C8A8B148-09BE-1B45-8086-0DB2B3C7B1C7}" type="presOf" srcId="{25C626AF-A8E9-4207-811F-923088FBF5F9}" destId="{7AFF242C-46B6-E24C-B919-AEF713DCEEC5}" srcOrd="0" destOrd="0" presId="urn:microsoft.com/office/officeart/2005/8/layout/list1"/>
    <dgm:cxn modelId="{8ACA664C-5EF4-F94B-9D4A-4B0D7C3F6C1C}" type="presOf" srcId="{5B72A9E2-558C-4D77-A66C-8F20794F95E0}" destId="{BB5F82CA-A615-4344-B0A1-9D7C35744803}" srcOrd="1" destOrd="0" presId="urn:microsoft.com/office/officeart/2005/8/layout/list1"/>
    <dgm:cxn modelId="{17743F79-D00C-754E-B26A-B7F332DAC9C9}" type="presOf" srcId="{11A50A01-88E9-4CFC-A919-EE5ABE19DEBE}" destId="{1CB7720A-5FF5-5B4C-A1DE-46F9F6D91A3F}" srcOrd="0" destOrd="0" presId="urn:microsoft.com/office/officeart/2005/8/layout/list1"/>
    <dgm:cxn modelId="{E724258A-1AA9-944D-AB2E-6D893BA3739F}" type="presOf" srcId="{25C626AF-A8E9-4207-811F-923088FBF5F9}" destId="{84783B64-66B6-1D4B-A877-AEBE0825E099}" srcOrd="1" destOrd="0" presId="urn:microsoft.com/office/officeart/2005/8/layout/list1"/>
    <dgm:cxn modelId="{62A06F94-AD7A-614E-B215-2DF7FF1EBD0F}" type="presOf" srcId="{8625E314-2C71-4A7F-A5EF-992531AAF02E}" destId="{0A54B3C8-5111-A24B-86C8-726DAAFEB392}" srcOrd="1" destOrd="0" presId="urn:microsoft.com/office/officeart/2005/8/layout/list1"/>
    <dgm:cxn modelId="{0C318E9E-B2A4-2949-9AAF-18DF3410A056}" type="presOf" srcId="{1BC9D689-4182-4EF9-ADFB-6BFF20E77C4B}" destId="{74ABFBB1-43B9-8742-A2B3-3A9349929070}" srcOrd="1" destOrd="0" presId="urn:microsoft.com/office/officeart/2005/8/layout/list1"/>
    <dgm:cxn modelId="{2D19C3A8-C66D-4C45-ABD3-16D78E3D8541}" srcId="{11A50A01-88E9-4CFC-A919-EE5ABE19DEBE}" destId="{8625E314-2C71-4A7F-A5EF-992531AAF02E}" srcOrd="1" destOrd="0" parTransId="{C763F46D-819D-4EEA-A238-E0A1F9592D87}" sibTransId="{92E5FF03-EDA7-48F6-A41D-55FA0C9BAD60}"/>
    <dgm:cxn modelId="{2D0844C6-CA86-3545-9D07-0AE5CB33C946}" type="presOf" srcId="{5B72A9E2-558C-4D77-A66C-8F20794F95E0}" destId="{AEE98BF1-88CA-464C-AFFE-00539D77D3ED}" srcOrd="0" destOrd="0" presId="urn:microsoft.com/office/officeart/2005/8/layout/list1"/>
    <dgm:cxn modelId="{1AC0A9D4-0914-456D-8D5B-E0AC564690C0}" srcId="{11A50A01-88E9-4CFC-A919-EE5ABE19DEBE}" destId="{5B72A9E2-558C-4D77-A66C-8F20794F95E0}" srcOrd="3" destOrd="0" parTransId="{ADFDD78F-ACF7-48EC-886B-0657B3CC1C89}" sibTransId="{F6652B05-36DA-437F-AE9F-9D528E9268F0}"/>
    <dgm:cxn modelId="{D4BD34DF-34E5-EF42-9B84-EF82B1D44257}" type="presOf" srcId="{1BC9D689-4182-4EF9-ADFB-6BFF20E77C4B}" destId="{9AAF821F-BDF5-F34C-9D96-ADC50F9D09EF}" srcOrd="0" destOrd="0" presId="urn:microsoft.com/office/officeart/2005/8/layout/list1"/>
    <dgm:cxn modelId="{A1143AEC-209E-464C-8A57-4EA183D94272}" type="presOf" srcId="{8625E314-2C71-4A7F-A5EF-992531AAF02E}" destId="{692BF2E6-2D1A-1F4E-B1F6-908C2A476315}" srcOrd="0" destOrd="0" presId="urn:microsoft.com/office/officeart/2005/8/layout/list1"/>
    <dgm:cxn modelId="{4EE193EE-C777-4899-94B9-3E6F9C8C5AC4}" srcId="{11A50A01-88E9-4CFC-A919-EE5ABE19DEBE}" destId="{25C626AF-A8E9-4207-811F-923088FBF5F9}" srcOrd="0" destOrd="0" parTransId="{EA2A71D5-B0AA-4420-9674-9886054C8480}" sibTransId="{1402DB48-66A3-4439-ADC4-CB255D5C0667}"/>
    <dgm:cxn modelId="{91095573-C123-A64B-A80D-E316F0A73C87}" type="presParOf" srcId="{1CB7720A-5FF5-5B4C-A1DE-46F9F6D91A3F}" destId="{68A3FA32-FDAB-E44F-844D-3AB868C9CB2F}" srcOrd="0" destOrd="0" presId="urn:microsoft.com/office/officeart/2005/8/layout/list1"/>
    <dgm:cxn modelId="{5317AEE3-049D-2D4C-8EAC-6BA053A8D7F7}" type="presParOf" srcId="{68A3FA32-FDAB-E44F-844D-3AB868C9CB2F}" destId="{7AFF242C-46B6-E24C-B919-AEF713DCEEC5}" srcOrd="0" destOrd="0" presId="urn:microsoft.com/office/officeart/2005/8/layout/list1"/>
    <dgm:cxn modelId="{9D3A52B1-388F-1447-908F-A846FFBA6C35}" type="presParOf" srcId="{68A3FA32-FDAB-E44F-844D-3AB868C9CB2F}" destId="{84783B64-66B6-1D4B-A877-AEBE0825E099}" srcOrd="1" destOrd="0" presId="urn:microsoft.com/office/officeart/2005/8/layout/list1"/>
    <dgm:cxn modelId="{21F6D05B-A0DF-BE4F-9890-10E708D3FF9C}" type="presParOf" srcId="{1CB7720A-5FF5-5B4C-A1DE-46F9F6D91A3F}" destId="{EC0203B3-F75C-054E-8AE7-83EAE7FE2413}" srcOrd="1" destOrd="0" presId="urn:microsoft.com/office/officeart/2005/8/layout/list1"/>
    <dgm:cxn modelId="{650DC2EB-4B4E-6F44-8B33-5A5B78ABAB1F}" type="presParOf" srcId="{1CB7720A-5FF5-5B4C-A1DE-46F9F6D91A3F}" destId="{FD7208EF-8D83-E744-8762-8B097D2DC061}" srcOrd="2" destOrd="0" presId="urn:microsoft.com/office/officeart/2005/8/layout/list1"/>
    <dgm:cxn modelId="{F8DA529D-0387-5D42-94D3-4DC42BAC8B41}" type="presParOf" srcId="{1CB7720A-5FF5-5B4C-A1DE-46F9F6D91A3F}" destId="{DAA1D6D7-8833-3E44-98CE-6EE7C65519DB}" srcOrd="3" destOrd="0" presId="urn:microsoft.com/office/officeart/2005/8/layout/list1"/>
    <dgm:cxn modelId="{C135E3A8-6ACF-8443-A7EB-A5AF12C666E5}" type="presParOf" srcId="{1CB7720A-5FF5-5B4C-A1DE-46F9F6D91A3F}" destId="{D4EE6524-4DA4-7048-B53A-F9DB2A4F2D5A}" srcOrd="4" destOrd="0" presId="urn:microsoft.com/office/officeart/2005/8/layout/list1"/>
    <dgm:cxn modelId="{6C7B02A1-9A8E-134C-A62C-AF8F9646D3D2}" type="presParOf" srcId="{D4EE6524-4DA4-7048-B53A-F9DB2A4F2D5A}" destId="{692BF2E6-2D1A-1F4E-B1F6-908C2A476315}" srcOrd="0" destOrd="0" presId="urn:microsoft.com/office/officeart/2005/8/layout/list1"/>
    <dgm:cxn modelId="{627B0DAE-6BF3-FE41-81FD-D52CBE744820}" type="presParOf" srcId="{D4EE6524-4DA4-7048-B53A-F9DB2A4F2D5A}" destId="{0A54B3C8-5111-A24B-86C8-726DAAFEB392}" srcOrd="1" destOrd="0" presId="urn:microsoft.com/office/officeart/2005/8/layout/list1"/>
    <dgm:cxn modelId="{3A3A062B-6DFC-5742-95E6-16EC4BF6DB9B}" type="presParOf" srcId="{1CB7720A-5FF5-5B4C-A1DE-46F9F6D91A3F}" destId="{484A0978-7D82-0346-9BF0-F0BEE3EA7030}" srcOrd="5" destOrd="0" presId="urn:microsoft.com/office/officeart/2005/8/layout/list1"/>
    <dgm:cxn modelId="{1903A0B8-F233-0B48-BE90-54F95B15CD7F}" type="presParOf" srcId="{1CB7720A-5FF5-5B4C-A1DE-46F9F6D91A3F}" destId="{816F8D29-5736-7346-A44A-B8DE7CCACDBC}" srcOrd="6" destOrd="0" presId="urn:microsoft.com/office/officeart/2005/8/layout/list1"/>
    <dgm:cxn modelId="{65288487-F29F-274A-B0B5-422F36F939B4}" type="presParOf" srcId="{1CB7720A-5FF5-5B4C-A1DE-46F9F6D91A3F}" destId="{8681F890-DF50-AB40-A59A-AA54881C0F8E}" srcOrd="7" destOrd="0" presId="urn:microsoft.com/office/officeart/2005/8/layout/list1"/>
    <dgm:cxn modelId="{3F6180C1-3379-EB4F-BA30-58486760FBD6}" type="presParOf" srcId="{1CB7720A-5FF5-5B4C-A1DE-46F9F6D91A3F}" destId="{DF557F29-CB9D-FA45-A477-70F98783A35F}" srcOrd="8" destOrd="0" presId="urn:microsoft.com/office/officeart/2005/8/layout/list1"/>
    <dgm:cxn modelId="{C14AD077-B8C7-8C41-8A05-69ABA75125AF}" type="presParOf" srcId="{DF557F29-CB9D-FA45-A477-70F98783A35F}" destId="{9AAF821F-BDF5-F34C-9D96-ADC50F9D09EF}" srcOrd="0" destOrd="0" presId="urn:microsoft.com/office/officeart/2005/8/layout/list1"/>
    <dgm:cxn modelId="{4DA294A6-5FED-C945-9FA1-3BB1C3E15C4F}" type="presParOf" srcId="{DF557F29-CB9D-FA45-A477-70F98783A35F}" destId="{74ABFBB1-43B9-8742-A2B3-3A9349929070}" srcOrd="1" destOrd="0" presId="urn:microsoft.com/office/officeart/2005/8/layout/list1"/>
    <dgm:cxn modelId="{A6655C2C-A394-D64B-83AB-21EBD6296AA0}" type="presParOf" srcId="{1CB7720A-5FF5-5B4C-A1DE-46F9F6D91A3F}" destId="{EB12F7C2-2471-514B-A439-C6B7EE2DD848}" srcOrd="9" destOrd="0" presId="urn:microsoft.com/office/officeart/2005/8/layout/list1"/>
    <dgm:cxn modelId="{187DBFA7-C468-544F-BF5B-E90D4F6EC3E9}" type="presParOf" srcId="{1CB7720A-5FF5-5B4C-A1DE-46F9F6D91A3F}" destId="{44A34796-C9F7-ED4E-90D4-0189C2ECB1BD}" srcOrd="10" destOrd="0" presId="urn:microsoft.com/office/officeart/2005/8/layout/list1"/>
    <dgm:cxn modelId="{2F60DB82-2E97-5449-87BD-76CF98792840}" type="presParOf" srcId="{1CB7720A-5FF5-5B4C-A1DE-46F9F6D91A3F}" destId="{9B8B79E6-4603-A14F-B0EF-9F0ABE18CC48}" srcOrd="11" destOrd="0" presId="urn:microsoft.com/office/officeart/2005/8/layout/list1"/>
    <dgm:cxn modelId="{152B78EE-28E3-D442-9D9A-BF85955F2955}" type="presParOf" srcId="{1CB7720A-5FF5-5B4C-A1DE-46F9F6D91A3F}" destId="{80158147-4ECE-4C4C-84FB-158425196918}" srcOrd="12" destOrd="0" presId="urn:microsoft.com/office/officeart/2005/8/layout/list1"/>
    <dgm:cxn modelId="{46698CC2-B0E5-514E-9993-5C8E717974E1}" type="presParOf" srcId="{80158147-4ECE-4C4C-84FB-158425196918}" destId="{AEE98BF1-88CA-464C-AFFE-00539D77D3ED}" srcOrd="0" destOrd="0" presId="urn:microsoft.com/office/officeart/2005/8/layout/list1"/>
    <dgm:cxn modelId="{9C25B2D2-478D-6D44-BF04-FE8C5D20A06C}" type="presParOf" srcId="{80158147-4ECE-4C4C-84FB-158425196918}" destId="{BB5F82CA-A615-4344-B0A1-9D7C35744803}" srcOrd="1" destOrd="0" presId="urn:microsoft.com/office/officeart/2005/8/layout/list1"/>
    <dgm:cxn modelId="{6AC39692-7F33-F549-955D-ACAAA77BE244}" type="presParOf" srcId="{1CB7720A-5FF5-5B4C-A1DE-46F9F6D91A3F}" destId="{EEF45914-A1C2-5644-A745-C501D71753B1}" srcOrd="13" destOrd="0" presId="urn:microsoft.com/office/officeart/2005/8/layout/list1"/>
    <dgm:cxn modelId="{A4BCAA0A-EA40-7847-BB48-0EFB87DDB70D}" type="presParOf" srcId="{1CB7720A-5FF5-5B4C-A1DE-46F9F6D91A3F}" destId="{C0F569FD-9685-C44C-ADE1-BADB227C9997}"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1A50A01-88E9-4CFC-A919-EE5ABE19DEBE}" type="doc">
      <dgm:prSet loTypeId="urn:microsoft.com/office/officeart/2005/8/layout/list1" loCatId="Inbox" qsTypeId="urn:microsoft.com/office/officeart/2005/8/quickstyle/simple4" qsCatId="simple" csTypeId="urn:microsoft.com/office/officeart/2005/8/colors/accent0_3" csCatId="mainScheme" phldr="1"/>
      <dgm:spPr/>
      <dgm:t>
        <a:bodyPr/>
        <a:lstStyle/>
        <a:p>
          <a:endParaRPr lang="en-US"/>
        </a:p>
      </dgm:t>
    </dgm:pt>
    <dgm:pt modelId="{25C626AF-A8E9-4207-811F-923088FBF5F9}">
      <dgm:prSet custT="1"/>
      <dgm:spPr/>
      <dgm:t>
        <a:bodyPr/>
        <a:lstStyle/>
        <a:p>
          <a:r>
            <a:rPr lang="de-DE" sz="3200" b="1" dirty="0"/>
            <a:t>Premium Mitgliedschaft</a:t>
          </a:r>
          <a:endParaRPr lang="en-US" sz="3200" dirty="0"/>
        </a:p>
      </dgm:t>
    </dgm:pt>
    <dgm:pt modelId="{EA2A71D5-B0AA-4420-9674-9886054C8480}" type="parTrans" cxnId="{4EE193EE-C777-4899-94B9-3E6F9C8C5AC4}">
      <dgm:prSet/>
      <dgm:spPr/>
      <dgm:t>
        <a:bodyPr/>
        <a:lstStyle/>
        <a:p>
          <a:endParaRPr lang="en-US"/>
        </a:p>
      </dgm:t>
    </dgm:pt>
    <dgm:pt modelId="{1402DB48-66A3-4439-ADC4-CB255D5C0667}" type="sibTrans" cxnId="{4EE193EE-C777-4899-94B9-3E6F9C8C5AC4}">
      <dgm:prSet/>
      <dgm:spPr/>
      <dgm:t>
        <a:bodyPr/>
        <a:lstStyle/>
        <a:p>
          <a:endParaRPr lang="en-US"/>
        </a:p>
      </dgm:t>
    </dgm:pt>
    <dgm:pt modelId="{8625E314-2C71-4A7F-A5EF-992531AAF02E}">
      <dgm:prSet custT="1"/>
      <dgm:spPr/>
      <dgm:t>
        <a:bodyPr/>
        <a:lstStyle/>
        <a:p>
          <a:r>
            <a:rPr lang="de-DE" sz="3200" b="1" dirty="0"/>
            <a:t>= </a:t>
          </a:r>
          <a:r>
            <a:rPr lang="cs-CZ" sz="3200" b="1" dirty="0"/>
            <a:t>311,54</a:t>
          </a:r>
          <a:r>
            <a:rPr lang="de-DE" sz="3200" b="1" dirty="0"/>
            <a:t> € pro Tag - 30 %</a:t>
          </a:r>
          <a:endParaRPr lang="en-US" sz="3200" dirty="0"/>
        </a:p>
      </dgm:t>
    </dgm:pt>
    <dgm:pt modelId="{C763F46D-819D-4EEA-A238-E0A1F9592D87}" type="parTrans" cxnId="{2D19C3A8-C66D-4C45-ABD3-16D78E3D8541}">
      <dgm:prSet/>
      <dgm:spPr/>
      <dgm:t>
        <a:bodyPr/>
        <a:lstStyle/>
        <a:p>
          <a:endParaRPr lang="en-US"/>
        </a:p>
      </dgm:t>
    </dgm:pt>
    <dgm:pt modelId="{92E5FF03-EDA7-48F6-A41D-55FA0C9BAD60}" type="sibTrans" cxnId="{2D19C3A8-C66D-4C45-ABD3-16D78E3D8541}">
      <dgm:prSet/>
      <dgm:spPr/>
      <dgm:t>
        <a:bodyPr/>
        <a:lstStyle/>
        <a:p>
          <a:endParaRPr lang="en-US"/>
        </a:p>
      </dgm:t>
    </dgm:pt>
    <dgm:pt modelId="{1BC9D689-4182-4EF9-ADFB-6BFF20E77C4B}">
      <dgm:prSet custT="1"/>
      <dgm:spPr/>
      <dgm:t>
        <a:bodyPr/>
        <a:lstStyle/>
        <a:p>
          <a:r>
            <a:rPr lang="de-DE" sz="3200" b="1" dirty="0"/>
            <a:t>= </a:t>
          </a:r>
          <a:r>
            <a:rPr lang="is-IS" sz="3200" b="1" dirty="0"/>
            <a:t>218,08 </a:t>
          </a:r>
          <a:r>
            <a:rPr lang="de-DE" sz="3200" b="1" dirty="0"/>
            <a:t>Verdienst pro Tag</a:t>
          </a:r>
          <a:endParaRPr lang="en-US" sz="3200" dirty="0"/>
        </a:p>
      </dgm:t>
    </dgm:pt>
    <dgm:pt modelId="{4CA4E4A5-01B5-4F61-9CC6-457EF3A5B2A3}" type="parTrans" cxnId="{7EE64003-4640-4ADB-ADDE-28DD3B1C57C4}">
      <dgm:prSet/>
      <dgm:spPr/>
      <dgm:t>
        <a:bodyPr/>
        <a:lstStyle/>
        <a:p>
          <a:endParaRPr lang="en-US"/>
        </a:p>
      </dgm:t>
    </dgm:pt>
    <dgm:pt modelId="{8D3D7CB7-73F8-4680-BD25-AC50A04149E4}" type="sibTrans" cxnId="{7EE64003-4640-4ADB-ADDE-28DD3B1C57C4}">
      <dgm:prSet/>
      <dgm:spPr/>
      <dgm:t>
        <a:bodyPr/>
        <a:lstStyle/>
        <a:p>
          <a:endParaRPr lang="en-US"/>
        </a:p>
      </dgm:t>
    </dgm:pt>
    <dgm:pt modelId="{5B72A9E2-558C-4D77-A66C-8F20794F95E0}">
      <dgm:prSet custT="1"/>
      <dgm:spPr/>
      <dgm:t>
        <a:bodyPr/>
        <a:lstStyle/>
        <a:p>
          <a:r>
            <a:rPr lang="nb-NO" sz="4800" b="1" dirty="0">
              <a:solidFill>
                <a:srgbClr val="FFFF00"/>
              </a:solidFill>
              <a:latin typeface="+mj-lt"/>
            </a:rPr>
            <a:t>= </a:t>
          </a:r>
          <a:r>
            <a:rPr lang="nb-NO" sz="4800" b="1" dirty="0">
              <a:solidFill>
                <a:srgbClr val="FFFF00"/>
              </a:solidFill>
            </a:rPr>
            <a:t>6.542,40</a:t>
          </a:r>
          <a:r>
            <a:rPr lang="nb-NO" sz="4800" dirty="0">
              <a:solidFill>
                <a:srgbClr val="FFFF00"/>
              </a:solidFill>
              <a:latin typeface="+mj-lt"/>
            </a:rPr>
            <a:t> </a:t>
          </a:r>
          <a:r>
            <a:rPr lang="de-DE" sz="4800" b="1" dirty="0">
              <a:solidFill>
                <a:srgbClr val="FFFF00"/>
              </a:solidFill>
            </a:rPr>
            <a:t>€ im Monat</a:t>
          </a:r>
          <a:endParaRPr lang="en-US" sz="4800" dirty="0">
            <a:solidFill>
              <a:srgbClr val="FFFF00"/>
            </a:solidFill>
          </a:endParaRPr>
        </a:p>
      </dgm:t>
    </dgm:pt>
    <dgm:pt modelId="{ADFDD78F-ACF7-48EC-886B-0657B3CC1C89}" type="parTrans" cxnId="{1AC0A9D4-0914-456D-8D5B-E0AC564690C0}">
      <dgm:prSet/>
      <dgm:spPr/>
      <dgm:t>
        <a:bodyPr/>
        <a:lstStyle/>
        <a:p>
          <a:endParaRPr lang="en-US"/>
        </a:p>
      </dgm:t>
    </dgm:pt>
    <dgm:pt modelId="{F6652B05-36DA-437F-AE9F-9D528E9268F0}" type="sibTrans" cxnId="{1AC0A9D4-0914-456D-8D5B-E0AC564690C0}">
      <dgm:prSet/>
      <dgm:spPr/>
      <dgm:t>
        <a:bodyPr/>
        <a:lstStyle/>
        <a:p>
          <a:endParaRPr lang="en-US"/>
        </a:p>
      </dgm:t>
    </dgm:pt>
    <dgm:pt modelId="{1CB7720A-5FF5-5B4C-A1DE-46F9F6D91A3F}" type="pres">
      <dgm:prSet presAssocID="{11A50A01-88E9-4CFC-A919-EE5ABE19DEBE}" presName="linear" presStyleCnt="0">
        <dgm:presLayoutVars>
          <dgm:dir/>
          <dgm:animLvl val="lvl"/>
          <dgm:resizeHandles val="exact"/>
        </dgm:presLayoutVars>
      </dgm:prSet>
      <dgm:spPr/>
    </dgm:pt>
    <dgm:pt modelId="{68A3FA32-FDAB-E44F-844D-3AB868C9CB2F}" type="pres">
      <dgm:prSet presAssocID="{25C626AF-A8E9-4207-811F-923088FBF5F9}" presName="parentLin" presStyleCnt="0"/>
      <dgm:spPr/>
    </dgm:pt>
    <dgm:pt modelId="{7AFF242C-46B6-E24C-B919-AEF713DCEEC5}" type="pres">
      <dgm:prSet presAssocID="{25C626AF-A8E9-4207-811F-923088FBF5F9}" presName="parentLeftMargin" presStyleLbl="node1" presStyleIdx="0" presStyleCnt="4"/>
      <dgm:spPr/>
    </dgm:pt>
    <dgm:pt modelId="{84783B64-66B6-1D4B-A877-AEBE0825E099}" type="pres">
      <dgm:prSet presAssocID="{25C626AF-A8E9-4207-811F-923088FBF5F9}" presName="parentText" presStyleLbl="node1" presStyleIdx="0" presStyleCnt="4">
        <dgm:presLayoutVars>
          <dgm:chMax val="0"/>
          <dgm:bulletEnabled val="1"/>
        </dgm:presLayoutVars>
      </dgm:prSet>
      <dgm:spPr/>
    </dgm:pt>
    <dgm:pt modelId="{EC0203B3-F75C-054E-8AE7-83EAE7FE2413}" type="pres">
      <dgm:prSet presAssocID="{25C626AF-A8E9-4207-811F-923088FBF5F9}" presName="negativeSpace" presStyleCnt="0"/>
      <dgm:spPr/>
    </dgm:pt>
    <dgm:pt modelId="{FD7208EF-8D83-E744-8762-8B097D2DC061}" type="pres">
      <dgm:prSet presAssocID="{25C626AF-A8E9-4207-811F-923088FBF5F9}" presName="childText" presStyleLbl="conFgAcc1" presStyleIdx="0" presStyleCnt="4">
        <dgm:presLayoutVars>
          <dgm:bulletEnabled val="1"/>
        </dgm:presLayoutVars>
      </dgm:prSet>
      <dgm:spPr/>
    </dgm:pt>
    <dgm:pt modelId="{DAA1D6D7-8833-3E44-98CE-6EE7C65519DB}" type="pres">
      <dgm:prSet presAssocID="{1402DB48-66A3-4439-ADC4-CB255D5C0667}" presName="spaceBetweenRectangles" presStyleCnt="0"/>
      <dgm:spPr/>
    </dgm:pt>
    <dgm:pt modelId="{D4EE6524-4DA4-7048-B53A-F9DB2A4F2D5A}" type="pres">
      <dgm:prSet presAssocID="{8625E314-2C71-4A7F-A5EF-992531AAF02E}" presName="parentLin" presStyleCnt="0"/>
      <dgm:spPr/>
    </dgm:pt>
    <dgm:pt modelId="{692BF2E6-2D1A-1F4E-B1F6-908C2A476315}" type="pres">
      <dgm:prSet presAssocID="{8625E314-2C71-4A7F-A5EF-992531AAF02E}" presName="parentLeftMargin" presStyleLbl="node1" presStyleIdx="0" presStyleCnt="4"/>
      <dgm:spPr/>
    </dgm:pt>
    <dgm:pt modelId="{0A54B3C8-5111-A24B-86C8-726DAAFEB392}" type="pres">
      <dgm:prSet presAssocID="{8625E314-2C71-4A7F-A5EF-992531AAF02E}" presName="parentText" presStyleLbl="node1" presStyleIdx="1" presStyleCnt="4">
        <dgm:presLayoutVars>
          <dgm:chMax val="0"/>
          <dgm:bulletEnabled val="1"/>
        </dgm:presLayoutVars>
      </dgm:prSet>
      <dgm:spPr/>
    </dgm:pt>
    <dgm:pt modelId="{484A0978-7D82-0346-9BF0-F0BEE3EA7030}" type="pres">
      <dgm:prSet presAssocID="{8625E314-2C71-4A7F-A5EF-992531AAF02E}" presName="negativeSpace" presStyleCnt="0"/>
      <dgm:spPr/>
    </dgm:pt>
    <dgm:pt modelId="{816F8D29-5736-7346-A44A-B8DE7CCACDBC}" type="pres">
      <dgm:prSet presAssocID="{8625E314-2C71-4A7F-A5EF-992531AAF02E}" presName="childText" presStyleLbl="conFgAcc1" presStyleIdx="1" presStyleCnt="4">
        <dgm:presLayoutVars>
          <dgm:bulletEnabled val="1"/>
        </dgm:presLayoutVars>
      </dgm:prSet>
      <dgm:spPr/>
    </dgm:pt>
    <dgm:pt modelId="{8681F890-DF50-AB40-A59A-AA54881C0F8E}" type="pres">
      <dgm:prSet presAssocID="{92E5FF03-EDA7-48F6-A41D-55FA0C9BAD60}" presName="spaceBetweenRectangles" presStyleCnt="0"/>
      <dgm:spPr/>
    </dgm:pt>
    <dgm:pt modelId="{DF557F29-CB9D-FA45-A477-70F98783A35F}" type="pres">
      <dgm:prSet presAssocID="{1BC9D689-4182-4EF9-ADFB-6BFF20E77C4B}" presName="parentLin" presStyleCnt="0"/>
      <dgm:spPr/>
    </dgm:pt>
    <dgm:pt modelId="{9AAF821F-BDF5-F34C-9D96-ADC50F9D09EF}" type="pres">
      <dgm:prSet presAssocID="{1BC9D689-4182-4EF9-ADFB-6BFF20E77C4B}" presName="parentLeftMargin" presStyleLbl="node1" presStyleIdx="1" presStyleCnt="4"/>
      <dgm:spPr/>
    </dgm:pt>
    <dgm:pt modelId="{74ABFBB1-43B9-8742-A2B3-3A9349929070}" type="pres">
      <dgm:prSet presAssocID="{1BC9D689-4182-4EF9-ADFB-6BFF20E77C4B}" presName="parentText" presStyleLbl="node1" presStyleIdx="2" presStyleCnt="4">
        <dgm:presLayoutVars>
          <dgm:chMax val="0"/>
          <dgm:bulletEnabled val="1"/>
        </dgm:presLayoutVars>
      </dgm:prSet>
      <dgm:spPr/>
    </dgm:pt>
    <dgm:pt modelId="{EB12F7C2-2471-514B-A439-C6B7EE2DD848}" type="pres">
      <dgm:prSet presAssocID="{1BC9D689-4182-4EF9-ADFB-6BFF20E77C4B}" presName="negativeSpace" presStyleCnt="0"/>
      <dgm:spPr/>
    </dgm:pt>
    <dgm:pt modelId="{44A34796-C9F7-ED4E-90D4-0189C2ECB1BD}" type="pres">
      <dgm:prSet presAssocID="{1BC9D689-4182-4EF9-ADFB-6BFF20E77C4B}" presName="childText" presStyleLbl="conFgAcc1" presStyleIdx="2" presStyleCnt="4">
        <dgm:presLayoutVars>
          <dgm:bulletEnabled val="1"/>
        </dgm:presLayoutVars>
      </dgm:prSet>
      <dgm:spPr/>
    </dgm:pt>
    <dgm:pt modelId="{9B8B79E6-4603-A14F-B0EF-9F0ABE18CC48}" type="pres">
      <dgm:prSet presAssocID="{8D3D7CB7-73F8-4680-BD25-AC50A04149E4}" presName="spaceBetweenRectangles" presStyleCnt="0"/>
      <dgm:spPr/>
    </dgm:pt>
    <dgm:pt modelId="{80158147-4ECE-4C4C-84FB-158425196918}" type="pres">
      <dgm:prSet presAssocID="{5B72A9E2-558C-4D77-A66C-8F20794F95E0}" presName="parentLin" presStyleCnt="0"/>
      <dgm:spPr/>
    </dgm:pt>
    <dgm:pt modelId="{AEE98BF1-88CA-464C-AFFE-00539D77D3ED}" type="pres">
      <dgm:prSet presAssocID="{5B72A9E2-558C-4D77-A66C-8F20794F95E0}" presName="parentLeftMargin" presStyleLbl="node1" presStyleIdx="2" presStyleCnt="4"/>
      <dgm:spPr/>
    </dgm:pt>
    <dgm:pt modelId="{BB5F82CA-A615-4344-B0A1-9D7C35744803}" type="pres">
      <dgm:prSet presAssocID="{5B72A9E2-558C-4D77-A66C-8F20794F95E0}" presName="parentText" presStyleLbl="node1" presStyleIdx="3" presStyleCnt="4">
        <dgm:presLayoutVars>
          <dgm:chMax val="0"/>
          <dgm:bulletEnabled val="1"/>
        </dgm:presLayoutVars>
      </dgm:prSet>
      <dgm:spPr/>
    </dgm:pt>
    <dgm:pt modelId="{EEF45914-A1C2-5644-A745-C501D71753B1}" type="pres">
      <dgm:prSet presAssocID="{5B72A9E2-558C-4D77-A66C-8F20794F95E0}" presName="negativeSpace" presStyleCnt="0"/>
      <dgm:spPr/>
    </dgm:pt>
    <dgm:pt modelId="{C0F569FD-9685-C44C-ADE1-BADB227C9997}" type="pres">
      <dgm:prSet presAssocID="{5B72A9E2-558C-4D77-A66C-8F20794F95E0}" presName="childText" presStyleLbl="conFgAcc1" presStyleIdx="3" presStyleCnt="4">
        <dgm:presLayoutVars>
          <dgm:bulletEnabled val="1"/>
        </dgm:presLayoutVars>
      </dgm:prSet>
      <dgm:spPr/>
    </dgm:pt>
  </dgm:ptLst>
  <dgm:cxnLst>
    <dgm:cxn modelId="{7EE64003-4640-4ADB-ADDE-28DD3B1C57C4}" srcId="{11A50A01-88E9-4CFC-A919-EE5ABE19DEBE}" destId="{1BC9D689-4182-4EF9-ADFB-6BFF20E77C4B}" srcOrd="2" destOrd="0" parTransId="{4CA4E4A5-01B5-4F61-9CC6-457EF3A5B2A3}" sibTransId="{8D3D7CB7-73F8-4680-BD25-AC50A04149E4}"/>
    <dgm:cxn modelId="{186FC318-6214-8148-BBE7-9680CDABD06E}" type="presOf" srcId="{25C626AF-A8E9-4207-811F-923088FBF5F9}" destId="{7AFF242C-46B6-E24C-B919-AEF713DCEEC5}" srcOrd="0" destOrd="0" presId="urn:microsoft.com/office/officeart/2005/8/layout/list1"/>
    <dgm:cxn modelId="{70D6325D-6B3D-3F4F-8BCE-3F95596B4E3D}" type="presOf" srcId="{1BC9D689-4182-4EF9-ADFB-6BFF20E77C4B}" destId="{74ABFBB1-43B9-8742-A2B3-3A9349929070}" srcOrd="1" destOrd="0" presId="urn:microsoft.com/office/officeart/2005/8/layout/list1"/>
    <dgm:cxn modelId="{6F018872-382D-5544-8D70-BB9908B9060F}" type="presOf" srcId="{25C626AF-A8E9-4207-811F-923088FBF5F9}" destId="{84783B64-66B6-1D4B-A877-AEBE0825E099}" srcOrd="1" destOrd="0" presId="urn:microsoft.com/office/officeart/2005/8/layout/list1"/>
    <dgm:cxn modelId="{14D947A2-420B-874C-8FD2-666BB415DCED}" type="presOf" srcId="{5B72A9E2-558C-4D77-A66C-8F20794F95E0}" destId="{AEE98BF1-88CA-464C-AFFE-00539D77D3ED}" srcOrd="0" destOrd="0" presId="urn:microsoft.com/office/officeart/2005/8/layout/list1"/>
    <dgm:cxn modelId="{2D19C3A8-C66D-4C45-ABD3-16D78E3D8541}" srcId="{11A50A01-88E9-4CFC-A919-EE5ABE19DEBE}" destId="{8625E314-2C71-4A7F-A5EF-992531AAF02E}" srcOrd="1" destOrd="0" parTransId="{C763F46D-819D-4EEA-A238-E0A1F9592D87}" sibTransId="{92E5FF03-EDA7-48F6-A41D-55FA0C9BAD60}"/>
    <dgm:cxn modelId="{6447BBB5-EBB6-424D-92D2-83DCE1C1E54D}" type="presOf" srcId="{5B72A9E2-558C-4D77-A66C-8F20794F95E0}" destId="{BB5F82CA-A615-4344-B0A1-9D7C35744803}" srcOrd="1" destOrd="0" presId="urn:microsoft.com/office/officeart/2005/8/layout/list1"/>
    <dgm:cxn modelId="{3F0342BF-9690-B74C-8D34-6282A81A9EB4}" type="presOf" srcId="{11A50A01-88E9-4CFC-A919-EE5ABE19DEBE}" destId="{1CB7720A-5FF5-5B4C-A1DE-46F9F6D91A3F}" srcOrd="0" destOrd="0" presId="urn:microsoft.com/office/officeart/2005/8/layout/list1"/>
    <dgm:cxn modelId="{66AD59C5-EF06-0744-8253-575692CE8E7B}" type="presOf" srcId="{8625E314-2C71-4A7F-A5EF-992531AAF02E}" destId="{692BF2E6-2D1A-1F4E-B1F6-908C2A476315}" srcOrd="0" destOrd="0" presId="urn:microsoft.com/office/officeart/2005/8/layout/list1"/>
    <dgm:cxn modelId="{1AC0A9D4-0914-456D-8D5B-E0AC564690C0}" srcId="{11A50A01-88E9-4CFC-A919-EE5ABE19DEBE}" destId="{5B72A9E2-558C-4D77-A66C-8F20794F95E0}" srcOrd="3" destOrd="0" parTransId="{ADFDD78F-ACF7-48EC-886B-0657B3CC1C89}" sibTransId="{F6652B05-36DA-437F-AE9F-9D528E9268F0}"/>
    <dgm:cxn modelId="{B97788D8-28E1-B64D-940D-D8AD6D766019}" type="presOf" srcId="{8625E314-2C71-4A7F-A5EF-992531AAF02E}" destId="{0A54B3C8-5111-A24B-86C8-726DAAFEB392}" srcOrd="1" destOrd="0" presId="urn:microsoft.com/office/officeart/2005/8/layout/list1"/>
    <dgm:cxn modelId="{25C551DE-AF0D-9A4A-B953-97EDF25B09FA}" type="presOf" srcId="{1BC9D689-4182-4EF9-ADFB-6BFF20E77C4B}" destId="{9AAF821F-BDF5-F34C-9D96-ADC50F9D09EF}" srcOrd="0" destOrd="0" presId="urn:microsoft.com/office/officeart/2005/8/layout/list1"/>
    <dgm:cxn modelId="{4EE193EE-C777-4899-94B9-3E6F9C8C5AC4}" srcId="{11A50A01-88E9-4CFC-A919-EE5ABE19DEBE}" destId="{25C626AF-A8E9-4207-811F-923088FBF5F9}" srcOrd="0" destOrd="0" parTransId="{EA2A71D5-B0AA-4420-9674-9886054C8480}" sibTransId="{1402DB48-66A3-4439-ADC4-CB255D5C0667}"/>
    <dgm:cxn modelId="{4BD9AC50-DFF5-E240-AE97-B362B7416918}" type="presParOf" srcId="{1CB7720A-5FF5-5B4C-A1DE-46F9F6D91A3F}" destId="{68A3FA32-FDAB-E44F-844D-3AB868C9CB2F}" srcOrd="0" destOrd="0" presId="urn:microsoft.com/office/officeart/2005/8/layout/list1"/>
    <dgm:cxn modelId="{87916E8F-DE74-CB4E-AF4B-FEC5E515AF65}" type="presParOf" srcId="{68A3FA32-FDAB-E44F-844D-3AB868C9CB2F}" destId="{7AFF242C-46B6-E24C-B919-AEF713DCEEC5}" srcOrd="0" destOrd="0" presId="urn:microsoft.com/office/officeart/2005/8/layout/list1"/>
    <dgm:cxn modelId="{75F379AD-9EF3-6A42-84EA-37CBE6A1889F}" type="presParOf" srcId="{68A3FA32-FDAB-E44F-844D-3AB868C9CB2F}" destId="{84783B64-66B6-1D4B-A877-AEBE0825E099}" srcOrd="1" destOrd="0" presId="urn:microsoft.com/office/officeart/2005/8/layout/list1"/>
    <dgm:cxn modelId="{84A5A90F-A80A-064A-8B9C-418AAE3714D3}" type="presParOf" srcId="{1CB7720A-5FF5-5B4C-A1DE-46F9F6D91A3F}" destId="{EC0203B3-F75C-054E-8AE7-83EAE7FE2413}" srcOrd="1" destOrd="0" presId="urn:microsoft.com/office/officeart/2005/8/layout/list1"/>
    <dgm:cxn modelId="{E9AE3753-B333-4E45-8008-B89BA70FEF0B}" type="presParOf" srcId="{1CB7720A-5FF5-5B4C-A1DE-46F9F6D91A3F}" destId="{FD7208EF-8D83-E744-8762-8B097D2DC061}" srcOrd="2" destOrd="0" presId="urn:microsoft.com/office/officeart/2005/8/layout/list1"/>
    <dgm:cxn modelId="{13F46888-6761-8245-8ED5-83ADD4409AAF}" type="presParOf" srcId="{1CB7720A-5FF5-5B4C-A1DE-46F9F6D91A3F}" destId="{DAA1D6D7-8833-3E44-98CE-6EE7C65519DB}" srcOrd="3" destOrd="0" presId="urn:microsoft.com/office/officeart/2005/8/layout/list1"/>
    <dgm:cxn modelId="{ABCA5939-0085-084F-A8BB-D2C33664E1A4}" type="presParOf" srcId="{1CB7720A-5FF5-5B4C-A1DE-46F9F6D91A3F}" destId="{D4EE6524-4DA4-7048-B53A-F9DB2A4F2D5A}" srcOrd="4" destOrd="0" presId="urn:microsoft.com/office/officeart/2005/8/layout/list1"/>
    <dgm:cxn modelId="{40ECD982-241E-844D-9C22-8ED6859F227F}" type="presParOf" srcId="{D4EE6524-4DA4-7048-B53A-F9DB2A4F2D5A}" destId="{692BF2E6-2D1A-1F4E-B1F6-908C2A476315}" srcOrd="0" destOrd="0" presId="urn:microsoft.com/office/officeart/2005/8/layout/list1"/>
    <dgm:cxn modelId="{810B39D6-B31D-B343-AC0F-4CE1D4665983}" type="presParOf" srcId="{D4EE6524-4DA4-7048-B53A-F9DB2A4F2D5A}" destId="{0A54B3C8-5111-A24B-86C8-726DAAFEB392}" srcOrd="1" destOrd="0" presId="urn:microsoft.com/office/officeart/2005/8/layout/list1"/>
    <dgm:cxn modelId="{DC870950-02F1-224F-BB95-4738609ADA4E}" type="presParOf" srcId="{1CB7720A-5FF5-5B4C-A1DE-46F9F6D91A3F}" destId="{484A0978-7D82-0346-9BF0-F0BEE3EA7030}" srcOrd="5" destOrd="0" presId="urn:microsoft.com/office/officeart/2005/8/layout/list1"/>
    <dgm:cxn modelId="{70FDEDAD-407D-834A-8A91-C9DD519FDC16}" type="presParOf" srcId="{1CB7720A-5FF5-5B4C-A1DE-46F9F6D91A3F}" destId="{816F8D29-5736-7346-A44A-B8DE7CCACDBC}" srcOrd="6" destOrd="0" presId="urn:microsoft.com/office/officeart/2005/8/layout/list1"/>
    <dgm:cxn modelId="{A1888818-1A8B-3543-A2B4-29E52197EED2}" type="presParOf" srcId="{1CB7720A-5FF5-5B4C-A1DE-46F9F6D91A3F}" destId="{8681F890-DF50-AB40-A59A-AA54881C0F8E}" srcOrd="7" destOrd="0" presId="urn:microsoft.com/office/officeart/2005/8/layout/list1"/>
    <dgm:cxn modelId="{1CF811D7-5E24-414F-95E8-62E5D0357167}" type="presParOf" srcId="{1CB7720A-5FF5-5B4C-A1DE-46F9F6D91A3F}" destId="{DF557F29-CB9D-FA45-A477-70F98783A35F}" srcOrd="8" destOrd="0" presId="urn:microsoft.com/office/officeart/2005/8/layout/list1"/>
    <dgm:cxn modelId="{8C4C43F1-0A36-D342-80FB-C60E8FFBD447}" type="presParOf" srcId="{DF557F29-CB9D-FA45-A477-70F98783A35F}" destId="{9AAF821F-BDF5-F34C-9D96-ADC50F9D09EF}" srcOrd="0" destOrd="0" presId="urn:microsoft.com/office/officeart/2005/8/layout/list1"/>
    <dgm:cxn modelId="{9515294A-0980-414E-8173-C5E82C442CDA}" type="presParOf" srcId="{DF557F29-CB9D-FA45-A477-70F98783A35F}" destId="{74ABFBB1-43B9-8742-A2B3-3A9349929070}" srcOrd="1" destOrd="0" presId="urn:microsoft.com/office/officeart/2005/8/layout/list1"/>
    <dgm:cxn modelId="{77A6A23C-023B-EB44-8CFF-ADF89AAA700E}" type="presParOf" srcId="{1CB7720A-5FF5-5B4C-A1DE-46F9F6D91A3F}" destId="{EB12F7C2-2471-514B-A439-C6B7EE2DD848}" srcOrd="9" destOrd="0" presId="urn:microsoft.com/office/officeart/2005/8/layout/list1"/>
    <dgm:cxn modelId="{66568C3E-8108-2D4D-B07F-704371DAD5F5}" type="presParOf" srcId="{1CB7720A-5FF5-5B4C-A1DE-46F9F6D91A3F}" destId="{44A34796-C9F7-ED4E-90D4-0189C2ECB1BD}" srcOrd="10" destOrd="0" presId="urn:microsoft.com/office/officeart/2005/8/layout/list1"/>
    <dgm:cxn modelId="{83CF2D90-4619-7547-9A42-763355674D33}" type="presParOf" srcId="{1CB7720A-5FF5-5B4C-A1DE-46F9F6D91A3F}" destId="{9B8B79E6-4603-A14F-B0EF-9F0ABE18CC48}" srcOrd="11" destOrd="0" presId="urn:microsoft.com/office/officeart/2005/8/layout/list1"/>
    <dgm:cxn modelId="{E47F5B01-EB22-474A-9191-1BB787B4C658}" type="presParOf" srcId="{1CB7720A-5FF5-5B4C-A1DE-46F9F6D91A3F}" destId="{80158147-4ECE-4C4C-84FB-158425196918}" srcOrd="12" destOrd="0" presId="urn:microsoft.com/office/officeart/2005/8/layout/list1"/>
    <dgm:cxn modelId="{830E5D43-28EA-CB4C-AF0F-32328F7943D8}" type="presParOf" srcId="{80158147-4ECE-4C4C-84FB-158425196918}" destId="{AEE98BF1-88CA-464C-AFFE-00539D77D3ED}" srcOrd="0" destOrd="0" presId="urn:microsoft.com/office/officeart/2005/8/layout/list1"/>
    <dgm:cxn modelId="{917B4367-238D-D14A-9922-C455C1E45D16}" type="presParOf" srcId="{80158147-4ECE-4C4C-84FB-158425196918}" destId="{BB5F82CA-A615-4344-B0A1-9D7C35744803}" srcOrd="1" destOrd="0" presId="urn:microsoft.com/office/officeart/2005/8/layout/list1"/>
    <dgm:cxn modelId="{100C1DB7-21C0-3E44-8FA7-2E4B8387CA45}" type="presParOf" srcId="{1CB7720A-5FF5-5B4C-A1DE-46F9F6D91A3F}" destId="{EEF45914-A1C2-5644-A745-C501D71753B1}" srcOrd="13" destOrd="0" presId="urn:microsoft.com/office/officeart/2005/8/layout/list1"/>
    <dgm:cxn modelId="{A552183E-A9B3-7940-9964-52580867A5C5}" type="presParOf" srcId="{1CB7720A-5FF5-5B4C-A1DE-46F9F6D91A3F}" destId="{C0F569FD-9685-C44C-ADE1-BADB227C9997}"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EE7D8FD-C03E-8D47-B5FA-8CC50D5C34B3}" type="doc">
      <dgm:prSet loTypeId="urn:microsoft.com/office/officeart/2005/8/layout/hierarchy4" loCatId="process" qsTypeId="urn:microsoft.com/office/officeart/2005/8/quickstyle/simple1" qsCatId="simple" csTypeId="urn:microsoft.com/office/officeart/2005/8/colors/accent0_3" csCatId="mainScheme" phldr="1"/>
      <dgm:spPr/>
      <dgm:t>
        <a:bodyPr/>
        <a:lstStyle/>
        <a:p>
          <a:endParaRPr lang="de-DE"/>
        </a:p>
      </dgm:t>
    </dgm:pt>
    <dgm:pt modelId="{5174FA2F-B7E2-294A-A183-A9CA7799FBC5}">
      <dgm:prSet phldrT="[Text]" custT="1"/>
      <dgm:spPr/>
      <dgm:t>
        <a:bodyPr/>
        <a:lstStyle/>
        <a:p>
          <a:r>
            <a:rPr lang="de-DE" sz="3600" b="1" dirty="0">
              <a:latin typeface="+mj-lt"/>
            </a:rPr>
            <a:t>BASIS </a:t>
          </a:r>
          <a:r>
            <a:rPr lang="mr-IN" sz="3600" b="1" dirty="0">
              <a:latin typeface="+mj-lt"/>
            </a:rPr>
            <a:t>–</a:t>
          </a:r>
          <a:r>
            <a:rPr lang="de-DE" sz="3600" b="1" dirty="0">
              <a:latin typeface="+mj-lt"/>
            </a:rPr>
            <a:t> MITGLIEDSCHAFT GRATIS!  0,00 €</a:t>
          </a:r>
        </a:p>
      </dgm:t>
    </dgm:pt>
    <dgm:pt modelId="{D99438CF-A8A6-9847-8215-1A294A1855ED}" type="parTrans" cxnId="{87BF52C5-E077-DB49-A653-9CF3838FE774}">
      <dgm:prSet/>
      <dgm:spPr/>
      <dgm:t>
        <a:bodyPr/>
        <a:lstStyle/>
        <a:p>
          <a:endParaRPr lang="de-DE"/>
        </a:p>
      </dgm:t>
    </dgm:pt>
    <dgm:pt modelId="{FEB8FA0D-9531-3A4E-8452-CAAB08EC231B}" type="sibTrans" cxnId="{87BF52C5-E077-DB49-A653-9CF3838FE774}">
      <dgm:prSet/>
      <dgm:spPr/>
      <dgm:t>
        <a:bodyPr/>
        <a:lstStyle/>
        <a:p>
          <a:endParaRPr lang="de-DE"/>
        </a:p>
      </dgm:t>
    </dgm:pt>
    <dgm:pt modelId="{1354ADD9-1843-1047-A026-7F7202DBA9C3}">
      <dgm:prSet phldrT="[Text]" custT="1"/>
      <dgm:spPr/>
      <dgm:t>
        <a:bodyPr/>
        <a:lstStyle/>
        <a:p>
          <a:r>
            <a:rPr lang="de-DE" sz="3200" b="0" dirty="0"/>
            <a:t>Alle essentiellen Funktionen sind verfügbar</a:t>
          </a:r>
        </a:p>
      </dgm:t>
    </dgm:pt>
    <dgm:pt modelId="{603ABEDC-5F87-D94F-83C2-2386E67BC10F}" type="parTrans" cxnId="{C209AC41-5E86-C94B-AB4D-B8677EF52A80}">
      <dgm:prSet/>
      <dgm:spPr/>
      <dgm:t>
        <a:bodyPr/>
        <a:lstStyle/>
        <a:p>
          <a:endParaRPr lang="de-DE"/>
        </a:p>
      </dgm:t>
    </dgm:pt>
    <dgm:pt modelId="{C44B6387-6892-2A49-872E-B0BF97BBCFDF}" type="sibTrans" cxnId="{C209AC41-5E86-C94B-AB4D-B8677EF52A80}">
      <dgm:prSet/>
      <dgm:spPr/>
      <dgm:t>
        <a:bodyPr/>
        <a:lstStyle/>
        <a:p>
          <a:endParaRPr lang="de-DE"/>
        </a:p>
      </dgm:t>
    </dgm:pt>
    <dgm:pt modelId="{B4C8E167-3948-2C4C-B584-94C09FEACC2A}">
      <dgm:prSet phldrT="[Text]" custT="1"/>
      <dgm:spPr/>
      <dgm:t>
        <a:bodyPr/>
        <a:lstStyle/>
        <a:p>
          <a:r>
            <a:rPr lang="de-DE" sz="3200" b="0" dirty="0"/>
            <a:t>Kostenfreies Schalten von Werbungen und Anzeigen</a:t>
          </a:r>
        </a:p>
      </dgm:t>
    </dgm:pt>
    <dgm:pt modelId="{5219E3DF-096B-454C-9206-57F34CD9A039}" type="parTrans" cxnId="{E717A42A-9B44-E044-8A58-04B08B13833B}">
      <dgm:prSet/>
      <dgm:spPr/>
      <dgm:t>
        <a:bodyPr/>
        <a:lstStyle/>
        <a:p>
          <a:endParaRPr lang="de-DE"/>
        </a:p>
      </dgm:t>
    </dgm:pt>
    <dgm:pt modelId="{8C3E69A5-D239-5248-9DAC-8E21E39036BC}" type="sibTrans" cxnId="{E717A42A-9B44-E044-8A58-04B08B13833B}">
      <dgm:prSet/>
      <dgm:spPr/>
      <dgm:t>
        <a:bodyPr/>
        <a:lstStyle/>
        <a:p>
          <a:endParaRPr lang="de-DE"/>
        </a:p>
      </dgm:t>
    </dgm:pt>
    <dgm:pt modelId="{44BFAD08-9C86-3D42-B8FA-546B4C910A2D}">
      <dgm:prSet phldrT="[Text]" custT="1"/>
      <dgm:spPr/>
      <dgm:t>
        <a:bodyPr/>
        <a:lstStyle/>
        <a:p>
          <a:r>
            <a:rPr lang="de-DE" sz="3200" b="0" dirty="0"/>
            <a:t>Bis zu 50 Mitglieder in Level 1 einladen</a:t>
          </a:r>
        </a:p>
      </dgm:t>
    </dgm:pt>
    <dgm:pt modelId="{CE0A06D8-2A33-774D-84EB-CFE15B214B7E}" type="parTrans" cxnId="{48F024F8-449E-9448-91E8-F830683F410B}">
      <dgm:prSet/>
      <dgm:spPr/>
      <dgm:t>
        <a:bodyPr/>
        <a:lstStyle/>
        <a:p>
          <a:endParaRPr lang="de-DE"/>
        </a:p>
      </dgm:t>
    </dgm:pt>
    <dgm:pt modelId="{E8934C0A-513F-6F4B-A52B-780D031CE27B}" type="sibTrans" cxnId="{48F024F8-449E-9448-91E8-F830683F410B}">
      <dgm:prSet/>
      <dgm:spPr/>
      <dgm:t>
        <a:bodyPr/>
        <a:lstStyle/>
        <a:p>
          <a:endParaRPr lang="de-DE"/>
        </a:p>
      </dgm:t>
    </dgm:pt>
    <dgm:pt modelId="{3332B66C-9318-0D4F-873C-E968DC76185D}" type="pres">
      <dgm:prSet presAssocID="{2EE7D8FD-C03E-8D47-B5FA-8CC50D5C34B3}" presName="Name0" presStyleCnt="0">
        <dgm:presLayoutVars>
          <dgm:chPref val="1"/>
          <dgm:dir/>
          <dgm:animOne val="branch"/>
          <dgm:animLvl val="lvl"/>
          <dgm:resizeHandles/>
        </dgm:presLayoutVars>
      </dgm:prSet>
      <dgm:spPr/>
    </dgm:pt>
    <dgm:pt modelId="{A522EDDB-ED47-9F4A-86B2-30584D6C2D1E}" type="pres">
      <dgm:prSet presAssocID="{5174FA2F-B7E2-294A-A183-A9CA7799FBC5}" presName="vertOne" presStyleCnt="0"/>
      <dgm:spPr/>
    </dgm:pt>
    <dgm:pt modelId="{2AC893E9-EBA5-824E-B20D-7F1439524EAA}" type="pres">
      <dgm:prSet presAssocID="{5174FA2F-B7E2-294A-A183-A9CA7799FBC5}" presName="txOne" presStyleLbl="node0" presStyleIdx="0" presStyleCnt="1" custScaleY="31268" custLinFactNeighborX="-34" custLinFactNeighborY="-209">
        <dgm:presLayoutVars>
          <dgm:chPref val="3"/>
        </dgm:presLayoutVars>
      </dgm:prSet>
      <dgm:spPr/>
    </dgm:pt>
    <dgm:pt modelId="{2CF64328-51D0-304C-B94D-E1AB76514231}" type="pres">
      <dgm:prSet presAssocID="{5174FA2F-B7E2-294A-A183-A9CA7799FBC5}" presName="parTransOne" presStyleCnt="0"/>
      <dgm:spPr/>
    </dgm:pt>
    <dgm:pt modelId="{1AD554EE-F068-B241-8D3F-E2D50C3E2292}" type="pres">
      <dgm:prSet presAssocID="{5174FA2F-B7E2-294A-A183-A9CA7799FBC5}" presName="horzOne" presStyleCnt="0"/>
      <dgm:spPr/>
    </dgm:pt>
    <dgm:pt modelId="{A7941FBD-363C-3442-B05D-4CBBFADDA0B1}" type="pres">
      <dgm:prSet presAssocID="{1354ADD9-1843-1047-A026-7F7202DBA9C3}" presName="vertTwo" presStyleCnt="0"/>
      <dgm:spPr/>
    </dgm:pt>
    <dgm:pt modelId="{BA7E765F-4F15-C64A-B3BE-AEE7A95AB7EB}" type="pres">
      <dgm:prSet presAssocID="{1354ADD9-1843-1047-A026-7F7202DBA9C3}" presName="txTwo" presStyleLbl="node2" presStyleIdx="0" presStyleCnt="3">
        <dgm:presLayoutVars>
          <dgm:chPref val="3"/>
        </dgm:presLayoutVars>
      </dgm:prSet>
      <dgm:spPr/>
    </dgm:pt>
    <dgm:pt modelId="{E7E56EB4-C3BC-7E49-B0A3-BA29DDD704DC}" type="pres">
      <dgm:prSet presAssocID="{1354ADD9-1843-1047-A026-7F7202DBA9C3}" presName="horzTwo" presStyleCnt="0"/>
      <dgm:spPr/>
    </dgm:pt>
    <dgm:pt modelId="{5E131302-8871-9049-B46D-B2AD36F47061}" type="pres">
      <dgm:prSet presAssocID="{C44B6387-6892-2A49-872E-B0BF97BBCFDF}" presName="sibSpaceTwo" presStyleCnt="0"/>
      <dgm:spPr/>
    </dgm:pt>
    <dgm:pt modelId="{350F63F4-A2E0-804F-9213-EE2434503B39}" type="pres">
      <dgm:prSet presAssocID="{B4C8E167-3948-2C4C-B584-94C09FEACC2A}" presName="vertTwo" presStyleCnt="0"/>
      <dgm:spPr/>
    </dgm:pt>
    <dgm:pt modelId="{380FFCDB-DC86-C046-A572-FD9A423BA8DC}" type="pres">
      <dgm:prSet presAssocID="{B4C8E167-3948-2C4C-B584-94C09FEACC2A}" presName="txTwo" presStyleLbl="node2" presStyleIdx="1" presStyleCnt="3">
        <dgm:presLayoutVars>
          <dgm:chPref val="3"/>
        </dgm:presLayoutVars>
      </dgm:prSet>
      <dgm:spPr/>
    </dgm:pt>
    <dgm:pt modelId="{2FAC65AF-6321-B84A-AF9F-F0DAA9BE1A57}" type="pres">
      <dgm:prSet presAssocID="{B4C8E167-3948-2C4C-B584-94C09FEACC2A}" presName="horzTwo" presStyleCnt="0"/>
      <dgm:spPr/>
    </dgm:pt>
    <dgm:pt modelId="{556172FB-FBC0-2144-9579-8227769C83A3}" type="pres">
      <dgm:prSet presAssocID="{8C3E69A5-D239-5248-9DAC-8E21E39036BC}" presName="sibSpaceTwo" presStyleCnt="0"/>
      <dgm:spPr/>
    </dgm:pt>
    <dgm:pt modelId="{1DDF7F0A-F1E3-0045-8E19-831E87F00B95}" type="pres">
      <dgm:prSet presAssocID="{44BFAD08-9C86-3D42-B8FA-546B4C910A2D}" presName="vertTwo" presStyleCnt="0"/>
      <dgm:spPr/>
    </dgm:pt>
    <dgm:pt modelId="{AE247232-7D7E-CF43-8C4F-51D2321D5AE6}" type="pres">
      <dgm:prSet presAssocID="{44BFAD08-9C86-3D42-B8FA-546B4C910A2D}" presName="txTwo" presStyleLbl="node2" presStyleIdx="2" presStyleCnt="3">
        <dgm:presLayoutVars>
          <dgm:chPref val="3"/>
        </dgm:presLayoutVars>
      </dgm:prSet>
      <dgm:spPr/>
    </dgm:pt>
    <dgm:pt modelId="{BA92CC6A-1189-E545-B2D0-4C5E425FE8F5}" type="pres">
      <dgm:prSet presAssocID="{44BFAD08-9C86-3D42-B8FA-546B4C910A2D}" presName="horzTwo" presStyleCnt="0"/>
      <dgm:spPr/>
    </dgm:pt>
  </dgm:ptLst>
  <dgm:cxnLst>
    <dgm:cxn modelId="{7AEE8B14-C1A6-8643-BD0E-291AA1ED5B06}" type="presOf" srcId="{5174FA2F-B7E2-294A-A183-A9CA7799FBC5}" destId="{2AC893E9-EBA5-824E-B20D-7F1439524EAA}" srcOrd="0" destOrd="0" presId="urn:microsoft.com/office/officeart/2005/8/layout/hierarchy4"/>
    <dgm:cxn modelId="{E717A42A-9B44-E044-8A58-04B08B13833B}" srcId="{5174FA2F-B7E2-294A-A183-A9CA7799FBC5}" destId="{B4C8E167-3948-2C4C-B584-94C09FEACC2A}" srcOrd="1" destOrd="0" parTransId="{5219E3DF-096B-454C-9206-57F34CD9A039}" sibTransId="{8C3E69A5-D239-5248-9DAC-8E21E39036BC}"/>
    <dgm:cxn modelId="{C209AC41-5E86-C94B-AB4D-B8677EF52A80}" srcId="{5174FA2F-B7E2-294A-A183-A9CA7799FBC5}" destId="{1354ADD9-1843-1047-A026-7F7202DBA9C3}" srcOrd="0" destOrd="0" parTransId="{603ABEDC-5F87-D94F-83C2-2386E67BC10F}" sibTransId="{C44B6387-6892-2A49-872E-B0BF97BBCFDF}"/>
    <dgm:cxn modelId="{096CF152-0721-EA40-A937-47BB42AE8C7D}" type="presOf" srcId="{1354ADD9-1843-1047-A026-7F7202DBA9C3}" destId="{BA7E765F-4F15-C64A-B3BE-AEE7A95AB7EB}" srcOrd="0" destOrd="0" presId="urn:microsoft.com/office/officeart/2005/8/layout/hierarchy4"/>
    <dgm:cxn modelId="{4A97B374-2F54-CD47-88C5-93B842DA8C59}" type="presOf" srcId="{44BFAD08-9C86-3D42-B8FA-546B4C910A2D}" destId="{AE247232-7D7E-CF43-8C4F-51D2321D5AE6}" srcOrd="0" destOrd="0" presId="urn:microsoft.com/office/officeart/2005/8/layout/hierarchy4"/>
    <dgm:cxn modelId="{2A2C7C5A-36B3-9B46-892F-D31ADDAFE33B}" type="presOf" srcId="{B4C8E167-3948-2C4C-B584-94C09FEACC2A}" destId="{380FFCDB-DC86-C046-A572-FD9A423BA8DC}" srcOrd="0" destOrd="0" presId="urn:microsoft.com/office/officeart/2005/8/layout/hierarchy4"/>
    <dgm:cxn modelId="{87BF52C5-E077-DB49-A653-9CF3838FE774}" srcId="{2EE7D8FD-C03E-8D47-B5FA-8CC50D5C34B3}" destId="{5174FA2F-B7E2-294A-A183-A9CA7799FBC5}" srcOrd="0" destOrd="0" parTransId="{D99438CF-A8A6-9847-8215-1A294A1855ED}" sibTransId="{FEB8FA0D-9531-3A4E-8452-CAAB08EC231B}"/>
    <dgm:cxn modelId="{D6E75ED2-2E7F-BE42-BFE2-8447DEB02E5B}" type="presOf" srcId="{2EE7D8FD-C03E-8D47-B5FA-8CC50D5C34B3}" destId="{3332B66C-9318-0D4F-873C-E968DC76185D}" srcOrd="0" destOrd="0" presId="urn:microsoft.com/office/officeart/2005/8/layout/hierarchy4"/>
    <dgm:cxn modelId="{48F024F8-449E-9448-91E8-F830683F410B}" srcId="{5174FA2F-B7E2-294A-A183-A9CA7799FBC5}" destId="{44BFAD08-9C86-3D42-B8FA-546B4C910A2D}" srcOrd="2" destOrd="0" parTransId="{CE0A06D8-2A33-774D-84EB-CFE15B214B7E}" sibTransId="{E8934C0A-513F-6F4B-A52B-780D031CE27B}"/>
    <dgm:cxn modelId="{D3BF83F9-E39A-E241-8874-DCF577CE3F73}" type="presParOf" srcId="{3332B66C-9318-0D4F-873C-E968DC76185D}" destId="{A522EDDB-ED47-9F4A-86B2-30584D6C2D1E}" srcOrd="0" destOrd="0" presId="urn:microsoft.com/office/officeart/2005/8/layout/hierarchy4"/>
    <dgm:cxn modelId="{5231D954-7C60-1D43-B0DA-6204A494149B}" type="presParOf" srcId="{A522EDDB-ED47-9F4A-86B2-30584D6C2D1E}" destId="{2AC893E9-EBA5-824E-B20D-7F1439524EAA}" srcOrd="0" destOrd="0" presId="urn:microsoft.com/office/officeart/2005/8/layout/hierarchy4"/>
    <dgm:cxn modelId="{1C4AB56C-81E5-9940-8A42-788CD32B5732}" type="presParOf" srcId="{A522EDDB-ED47-9F4A-86B2-30584D6C2D1E}" destId="{2CF64328-51D0-304C-B94D-E1AB76514231}" srcOrd="1" destOrd="0" presId="urn:microsoft.com/office/officeart/2005/8/layout/hierarchy4"/>
    <dgm:cxn modelId="{ED71297F-E424-DA47-9679-EF201D33AD8E}" type="presParOf" srcId="{A522EDDB-ED47-9F4A-86B2-30584D6C2D1E}" destId="{1AD554EE-F068-B241-8D3F-E2D50C3E2292}" srcOrd="2" destOrd="0" presId="urn:microsoft.com/office/officeart/2005/8/layout/hierarchy4"/>
    <dgm:cxn modelId="{628E470D-846F-524E-9F7D-35B85D3526A1}" type="presParOf" srcId="{1AD554EE-F068-B241-8D3F-E2D50C3E2292}" destId="{A7941FBD-363C-3442-B05D-4CBBFADDA0B1}" srcOrd="0" destOrd="0" presId="urn:microsoft.com/office/officeart/2005/8/layout/hierarchy4"/>
    <dgm:cxn modelId="{FFD58151-FA5D-C34D-BDE8-DB0352E6B534}" type="presParOf" srcId="{A7941FBD-363C-3442-B05D-4CBBFADDA0B1}" destId="{BA7E765F-4F15-C64A-B3BE-AEE7A95AB7EB}" srcOrd="0" destOrd="0" presId="urn:microsoft.com/office/officeart/2005/8/layout/hierarchy4"/>
    <dgm:cxn modelId="{3C82C00A-A81B-DF4B-8633-B363046409F9}" type="presParOf" srcId="{A7941FBD-363C-3442-B05D-4CBBFADDA0B1}" destId="{E7E56EB4-C3BC-7E49-B0A3-BA29DDD704DC}" srcOrd="1" destOrd="0" presId="urn:microsoft.com/office/officeart/2005/8/layout/hierarchy4"/>
    <dgm:cxn modelId="{4CFA16AD-6256-584B-BE88-202E034F522E}" type="presParOf" srcId="{1AD554EE-F068-B241-8D3F-E2D50C3E2292}" destId="{5E131302-8871-9049-B46D-B2AD36F47061}" srcOrd="1" destOrd="0" presId="urn:microsoft.com/office/officeart/2005/8/layout/hierarchy4"/>
    <dgm:cxn modelId="{79DF9FAE-986C-3A41-9ACF-C4936F7534CB}" type="presParOf" srcId="{1AD554EE-F068-B241-8D3F-E2D50C3E2292}" destId="{350F63F4-A2E0-804F-9213-EE2434503B39}" srcOrd="2" destOrd="0" presId="urn:microsoft.com/office/officeart/2005/8/layout/hierarchy4"/>
    <dgm:cxn modelId="{85ED08F1-762B-F049-A410-757F24FC0DB0}" type="presParOf" srcId="{350F63F4-A2E0-804F-9213-EE2434503B39}" destId="{380FFCDB-DC86-C046-A572-FD9A423BA8DC}" srcOrd="0" destOrd="0" presId="urn:microsoft.com/office/officeart/2005/8/layout/hierarchy4"/>
    <dgm:cxn modelId="{297CDCF7-B335-DC44-8EA4-8076ED5B3924}" type="presParOf" srcId="{350F63F4-A2E0-804F-9213-EE2434503B39}" destId="{2FAC65AF-6321-B84A-AF9F-F0DAA9BE1A57}" srcOrd="1" destOrd="0" presId="urn:microsoft.com/office/officeart/2005/8/layout/hierarchy4"/>
    <dgm:cxn modelId="{82EAC4FF-2A95-A04C-B68C-633BB9C04BB0}" type="presParOf" srcId="{1AD554EE-F068-B241-8D3F-E2D50C3E2292}" destId="{556172FB-FBC0-2144-9579-8227769C83A3}" srcOrd="3" destOrd="0" presId="urn:microsoft.com/office/officeart/2005/8/layout/hierarchy4"/>
    <dgm:cxn modelId="{AB5AE8D8-AAC7-9A4D-98B6-3AF32697817A}" type="presParOf" srcId="{1AD554EE-F068-B241-8D3F-E2D50C3E2292}" destId="{1DDF7F0A-F1E3-0045-8E19-831E87F00B95}" srcOrd="4" destOrd="0" presId="urn:microsoft.com/office/officeart/2005/8/layout/hierarchy4"/>
    <dgm:cxn modelId="{21A11E2D-F58A-9D46-B6E6-5A3D7C5449ED}" type="presParOf" srcId="{1DDF7F0A-F1E3-0045-8E19-831E87F00B95}" destId="{AE247232-7D7E-CF43-8C4F-51D2321D5AE6}" srcOrd="0" destOrd="0" presId="urn:microsoft.com/office/officeart/2005/8/layout/hierarchy4"/>
    <dgm:cxn modelId="{995C3F60-7564-C24A-B4E9-C5F2D6C71461}" type="presParOf" srcId="{1DDF7F0A-F1E3-0045-8E19-831E87F00B95}" destId="{BA92CC6A-1189-E545-B2D0-4C5E425FE8F5}"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EE7D8FD-C03E-8D47-B5FA-8CC50D5C34B3}" type="doc">
      <dgm:prSet loTypeId="urn:microsoft.com/office/officeart/2005/8/layout/hierarchy4" loCatId="process" qsTypeId="urn:microsoft.com/office/officeart/2005/8/quickstyle/simple1" qsCatId="simple" csTypeId="urn:microsoft.com/office/officeart/2005/8/colors/accent0_3" csCatId="mainScheme" phldr="1"/>
      <dgm:spPr/>
      <dgm:t>
        <a:bodyPr/>
        <a:lstStyle/>
        <a:p>
          <a:endParaRPr lang="de-DE"/>
        </a:p>
      </dgm:t>
    </dgm:pt>
    <dgm:pt modelId="{5174FA2F-B7E2-294A-A183-A9CA7799FBC5}">
      <dgm:prSet phldrT="[Text]" custT="1"/>
      <dgm:spPr/>
      <dgm:t>
        <a:bodyPr/>
        <a:lstStyle/>
        <a:p>
          <a:r>
            <a:rPr lang="de-DE" sz="3600" b="1" dirty="0"/>
            <a:t>PREMIUM - MITGLIEDSCHAFT EINMALIG 3,00€</a:t>
          </a:r>
        </a:p>
      </dgm:t>
    </dgm:pt>
    <dgm:pt modelId="{D99438CF-A8A6-9847-8215-1A294A1855ED}" type="parTrans" cxnId="{87BF52C5-E077-DB49-A653-9CF3838FE774}">
      <dgm:prSet/>
      <dgm:spPr/>
      <dgm:t>
        <a:bodyPr/>
        <a:lstStyle/>
        <a:p>
          <a:endParaRPr lang="de-DE"/>
        </a:p>
      </dgm:t>
    </dgm:pt>
    <dgm:pt modelId="{FEB8FA0D-9531-3A4E-8452-CAAB08EC231B}" type="sibTrans" cxnId="{87BF52C5-E077-DB49-A653-9CF3838FE774}">
      <dgm:prSet/>
      <dgm:spPr/>
      <dgm:t>
        <a:bodyPr/>
        <a:lstStyle/>
        <a:p>
          <a:endParaRPr lang="de-DE"/>
        </a:p>
      </dgm:t>
    </dgm:pt>
    <dgm:pt modelId="{1354ADD9-1843-1047-A026-7F7202DBA9C3}">
      <dgm:prSet phldrT="[Text]" custT="1"/>
      <dgm:spPr/>
      <dgm:t>
        <a:bodyPr/>
        <a:lstStyle/>
        <a:p>
          <a:r>
            <a:rPr lang="de-DE" sz="3200" b="1" dirty="0"/>
            <a:t>10% mehr Gewinn</a:t>
          </a:r>
        </a:p>
      </dgm:t>
    </dgm:pt>
    <dgm:pt modelId="{603ABEDC-5F87-D94F-83C2-2386E67BC10F}" type="parTrans" cxnId="{C209AC41-5E86-C94B-AB4D-B8677EF52A80}">
      <dgm:prSet/>
      <dgm:spPr/>
      <dgm:t>
        <a:bodyPr/>
        <a:lstStyle/>
        <a:p>
          <a:endParaRPr lang="de-DE"/>
        </a:p>
      </dgm:t>
    </dgm:pt>
    <dgm:pt modelId="{C44B6387-6892-2A49-872E-B0BF97BBCFDF}" type="sibTrans" cxnId="{C209AC41-5E86-C94B-AB4D-B8677EF52A80}">
      <dgm:prSet/>
      <dgm:spPr/>
      <dgm:t>
        <a:bodyPr/>
        <a:lstStyle/>
        <a:p>
          <a:endParaRPr lang="de-DE"/>
        </a:p>
      </dgm:t>
    </dgm:pt>
    <dgm:pt modelId="{B4C8E167-3948-2C4C-B584-94C09FEACC2A}">
      <dgm:prSet phldrT="[Text]" custT="1"/>
      <dgm:spPr/>
      <dgm:t>
        <a:bodyPr/>
        <a:lstStyle/>
        <a:p>
          <a:r>
            <a:rPr lang="de-DE" sz="3200" b="0" dirty="0"/>
            <a:t>Unbegrenzt Mitglieder einladen und Netzwerk aufbauen</a:t>
          </a:r>
        </a:p>
      </dgm:t>
    </dgm:pt>
    <dgm:pt modelId="{5219E3DF-096B-454C-9206-57F34CD9A039}" type="parTrans" cxnId="{E717A42A-9B44-E044-8A58-04B08B13833B}">
      <dgm:prSet/>
      <dgm:spPr/>
      <dgm:t>
        <a:bodyPr/>
        <a:lstStyle/>
        <a:p>
          <a:endParaRPr lang="de-DE"/>
        </a:p>
      </dgm:t>
    </dgm:pt>
    <dgm:pt modelId="{8C3E69A5-D239-5248-9DAC-8E21E39036BC}" type="sibTrans" cxnId="{E717A42A-9B44-E044-8A58-04B08B13833B}">
      <dgm:prSet/>
      <dgm:spPr/>
      <dgm:t>
        <a:bodyPr/>
        <a:lstStyle/>
        <a:p>
          <a:endParaRPr lang="de-DE"/>
        </a:p>
      </dgm:t>
    </dgm:pt>
    <dgm:pt modelId="{4FD627DC-EB4B-0343-A97C-8A321E188A95}">
      <dgm:prSet phldrT="[Text]" custT="1"/>
      <dgm:spPr/>
      <dgm:t>
        <a:bodyPr/>
        <a:lstStyle/>
        <a:p>
          <a:r>
            <a:rPr lang="de-DE" sz="3200" b="0" dirty="0"/>
            <a:t>User, die sich direkt über Jugl anmelden, kannst Du in Dein Netzwerk aufnehmen</a:t>
          </a:r>
          <a:endParaRPr lang="de-DE" sz="3200" b="1" dirty="0"/>
        </a:p>
      </dgm:t>
    </dgm:pt>
    <dgm:pt modelId="{3B6D0373-CF25-EC4E-A743-91512756D7AC}" type="parTrans" cxnId="{33854341-A56C-E642-886F-87897F929A58}">
      <dgm:prSet/>
      <dgm:spPr/>
      <dgm:t>
        <a:bodyPr/>
        <a:lstStyle/>
        <a:p>
          <a:endParaRPr lang="de-DE"/>
        </a:p>
      </dgm:t>
    </dgm:pt>
    <dgm:pt modelId="{D88A33D0-E98C-0040-B331-935BE4133D76}" type="sibTrans" cxnId="{33854341-A56C-E642-886F-87897F929A58}">
      <dgm:prSet/>
      <dgm:spPr/>
      <dgm:t>
        <a:bodyPr/>
        <a:lstStyle/>
        <a:p>
          <a:endParaRPr lang="de-DE"/>
        </a:p>
      </dgm:t>
    </dgm:pt>
    <dgm:pt modelId="{3332B66C-9318-0D4F-873C-E968DC76185D}" type="pres">
      <dgm:prSet presAssocID="{2EE7D8FD-C03E-8D47-B5FA-8CC50D5C34B3}" presName="Name0" presStyleCnt="0">
        <dgm:presLayoutVars>
          <dgm:chPref val="1"/>
          <dgm:dir/>
          <dgm:animOne val="branch"/>
          <dgm:animLvl val="lvl"/>
          <dgm:resizeHandles/>
        </dgm:presLayoutVars>
      </dgm:prSet>
      <dgm:spPr/>
    </dgm:pt>
    <dgm:pt modelId="{A522EDDB-ED47-9F4A-86B2-30584D6C2D1E}" type="pres">
      <dgm:prSet presAssocID="{5174FA2F-B7E2-294A-A183-A9CA7799FBC5}" presName="vertOne" presStyleCnt="0"/>
      <dgm:spPr/>
    </dgm:pt>
    <dgm:pt modelId="{2AC893E9-EBA5-824E-B20D-7F1439524EAA}" type="pres">
      <dgm:prSet presAssocID="{5174FA2F-B7E2-294A-A183-A9CA7799FBC5}" presName="txOne" presStyleLbl="node0" presStyleIdx="0" presStyleCnt="1" custScaleY="34474" custLinFactY="-256" custLinFactNeighborX="-34" custLinFactNeighborY="-100000">
        <dgm:presLayoutVars>
          <dgm:chPref val="3"/>
        </dgm:presLayoutVars>
      </dgm:prSet>
      <dgm:spPr/>
    </dgm:pt>
    <dgm:pt modelId="{2CF64328-51D0-304C-B94D-E1AB76514231}" type="pres">
      <dgm:prSet presAssocID="{5174FA2F-B7E2-294A-A183-A9CA7799FBC5}" presName="parTransOne" presStyleCnt="0"/>
      <dgm:spPr/>
    </dgm:pt>
    <dgm:pt modelId="{1AD554EE-F068-B241-8D3F-E2D50C3E2292}" type="pres">
      <dgm:prSet presAssocID="{5174FA2F-B7E2-294A-A183-A9CA7799FBC5}" presName="horzOne" presStyleCnt="0"/>
      <dgm:spPr/>
    </dgm:pt>
    <dgm:pt modelId="{A7941FBD-363C-3442-B05D-4CBBFADDA0B1}" type="pres">
      <dgm:prSet presAssocID="{1354ADD9-1843-1047-A026-7F7202DBA9C3}" presName="vertTwo" presStyleCnt="0"/>
      <dgm:spPr/>
    </dgm:pt>
    <dgm:pt modelId="{BA7E765F-4F15-C64A-B3BE-AEE7A95AB7EB}" type="pres">
      <dgm:prSet presAssocID="{1354ADD9-1843-1047-A026-7F7202DBA9C3}" presName="txTwo" presStyleLbl="node2" presStyleIdx="0" presStyleCnt="3" custLinFactNeighborY="-5205">
        <dgm:presLayoutVars>
          <dgm:chPref val="3"/>
        </dgm:presLayoutVars>
      </dgm:prSet>
      <dgm:spPr/>
    </dgm:pt>
    <dgm:pt modelId="{E7E56EB4-C3BC-7E49-B0A3-BA29DDD704DC}" type="pres">
      <dgm:prSet presAssocID="{1354ADD9-1843-1047-A026-7F7202DBA9C3}" presName="horzTwo" presStyleCnt="0"/>
      <dgm:spPr/>
    </dgm:pt>
    <dgm:pt modelId="{5E131302-8871-9049-B46D-B2AD36F47061}" type="pres">
      <dgm:prSet presAssocID="{C44B6387-6892-2A49-872E-B0BF97BBCFDF}" presName="sibSpaceTwo" presStyleCnt="0"/>
      <dgm:spPr/>
    </dgm:pt>
    <dgm:pt modelId="{77FD01B9-09F7-EF4D-9804-7E6212CCC391}" type="pres">
      <dgm:prSet presAssocID="{4FD627DC-EB4B-0343-A97C-8A321E188A95}" presName="vertTwo" presStyleCnt="0"/>
      <dgm:spPr/>
    </dgm:pt>
    <dgm:pt modelId="{D58743D1-9B1E-4342-8FD6-742804D4F1E8}" type="pres">
      <dgm:prSet presAssocID="{4FD627DC-EB4B-0343-A97C-8A321E188A95}" presName="txTwo" presStyleLbl="node2" presStyleIdx="1" presStyleCnt="3" custLinFactNeighborY="-5205">
        <dgm:presLayoutVars>
          <dgm:chPref val="3"/>
        </dgm:presLayoutVars>
      </dgm:prSet>
      <dgm:spPr/>
    </dgm:pt>
    <dgm:pt modelId="{933E9DB0-777A-BA45-BF59-00B13DB34409}" type="pres">
      <dgm:prSet presAssocID="{4FD627DC-EB4B-0343-A97C-8A321E188A95}" presName="horzTwo" presStyleCnt="0"/>
      <dgm:spPr/>
    </dgm:pt>
    <dgm:pt modelId="{609D03CF-52E2-3D43-9674-5BE6F18B169A}" type="pres">
      <dgm:prSet presAssocID="{D88A33D0-E98C-0040-B331-935BE4133D76}" presName="sibSpaceTwo" presStyleCnt="0"/>
      <dgm:spPr/>
    </dgm:pt>
    <dgm:pt modelId="{350F63F4-A2E0-804F-9213-EE2434503B39}" type="pres">
      <dgm:prSet presAssocID="{B4C8E167-3948-2C4C-B584-94C09FEACC2A}" presName="vertTwo" presStyleCnt="0"/>
      <dgm:spPr/>
    </dgm:pt>
    <dgm:pt modelId="{380FFCDB-DC86-C046-A572-FD9A423BA8DC}" type="pres">
      <dgm:prSet presAssocID="{B4C8E167-3948-2C4C-B584-94C09FEACC2A}" presName="txTwo" presStyleLbl="node2" presStyleIdx="2" presStyleCnt="3" custLinFactNeighborY="-5205">
        <dgm:presLayoutVars>
          <dgm:chPref val="3"/>
        </dgm:presLayoutVars>
      </dgm:prSet>
      <dgm:spPr/>
    </dgm:pt>
    <dgm:pt modelId="{2FAC65AF-6321-B84A-AF9F-F0DAA9BE1A57}" type="pres">
      <dgm:prSet presAssocID="{B4C8E167-3948-2C4C-B584-94C09FEACC2A}" presName="horzTwo" presStyleCnt="0"/>
      <dgm:spPr/>
    </dgm:pt>
  </dgm:ptLst>
  <dgm:cxnLst>
    <dgm:cxn modelId="{6AAAD202-FED9-8143-B8DF-2B4157B79CA0}" type="presOf" srcId="{4FD627DC-EB4B-0343-A97C-8A321E188A95}" destId="{D58743D1-9B1E-4342-8FD6-742804D4F1E8}" srcOrd="0" destOrd="0" presId="urn:microsoft.com/office/officeart/2005/8/layout/hierarchy4"/>
    <dgm:cxn modelId="{E717A42A-9B44-E044-8A58-04B08B13833B}" srcId="{5174FA2F-B7E2-294A-A183-A9CA7799FBC5}" destId="{B4C8E167-3948-2C4C-B584-94C09FEACC2A}" srcOrd="2" destOrd="0" parTransId="{5219E3DF-096B-454C-9206-57F34CD9A039}" sibTransId="{8C3E69A5-D239-5248-9DAC-8E21E39036BC}"/>
    <dgm:cxn modelId="{33854341-A56C-E642-886F-87897F929A58}" srcId="{5174FA2F-B7E2-294A-A183-A9CA7799FBC5}" destId="{4FD627DC-EB4B-0343-A97C-8A321E188A95}" srcOrd="1" destOrd="0" parTransId="{3B6D0373-CF25-EC4E-A743-91512756D7AC}" sibTransId="{D88A33D0-E98C-0040-B331-935BE4133D76}"/>
    <dgm:cxn modelId="{C209AC41-5E86-C94B-AB4D-B8677EF52A80}" srcId="{5174FA2F-B7E2-294A-A183-A9CA7799FBC5}" destId="{1354ADD9-1843-1047-A026-7F7202DBA9C3}" srcOrd="0" destOrd="0" parTransId="{603ABEDC-5F87-D94F-83C2-2386E67BC10F}" sibTransId="{C44B6387-6892-2A49-872E-B0BF97BBCFDF}"/>
    <dgm:cxn modelId="{F061094C-7B8B-1D49-874D-4EA6762C5A2B}" type="presOf" srcId="{2EE7D8FD-C03E-8D47-B5FA-8CC50D5C34B3}" destId="{3332B66C-9318-0D4F-873C-E968DC76185D}" srcOrd="0" destOrd="0" presId="urn:microsoft.com/office/officeart/2005/8/layout/hierarchy4"/>
    <dgm:cxn modelId="{23D8229C-7173-E244-A6A8-7C069D7672BC}" type="presOf" srcId="{B4C8E167-3948-2C4C-B584-94C09FEACC2A}" destId="{380FFCDB-DC86-C046-A572-FD9A423BA8DC}" srcOrd="0" destOrd="0" presId="urn:microsoft.com/office/officeart/2005/8/layout/hierarchy4"/>
    <dgm:cxn modelId="{7CD86C9D-D6A0-334C-86C3-246B4D7A0A66}" type="presOf" srcId="{5174FA2F-B7E2-294A-A183-A9CA7799FBC5}" destId="{2AC893E9-EBA5-824E-B20D-7F1439524EAA}" srcOrd="0" destOrd="0" presId="urn:microsoft.com/office/officeart/2005/8/layout/hierarchy4"/>
    <dgm:cxn modelId="{5C52EAB2-02C5-E745-9BEB-4855AA252FCF}" type="presOf" srcId="{1354ADD9-1843-1047-A026-7F7202DBA9C3}" destId="{BA7E765F-4F15-C64A-B3BE-AEE7A95AB7EB}" srcOrd="0" destOrd="0" presId="urn:microsoft.com/office/officeart/2005/8/layout/hierarchy4"/>
    <dgm:cxn modelId="{87BF52C5-E077-DB49-A653-9CF3838FE774}" srcId="{2EE7D8FD-C03E-8D47-B5FA-8CC50D5C34B3}" destId="{5174FA2F-B7E2-294A-A183-A9CA7799FBC5}" srcOrd="0" destOrd="0" parTransId="{D99438CF-A8A6-9847-8215-1A294A1855ED}" sibTransId="{FEB8FA0D-9531-3A4E-8452-CAAB08EC231B}"/>
    <dgm:cxn modelId="{BF03A853-5204-3742-81DE-C67B0F9BD82C}" type="presParOf" srcId="{3332B66C-9318-0D4F-873C-E968DC76185D}" destId="{A522EDDB-ED47-9F4A-86B2-30584D6C2D1E}" srcOrd="0" destOrd="0" presId="urn:microsoft.com/office/officeart/2005/8/layout/hierarchy4"/>
    <dgm:cxn modelId="{1EF37DD2-E53A-A248-B937-E6E85521C989}" type="presParOf" srcId="{A522EDDB-ED47-9F4A-86B2-30584D6C2D1E}" destId="{2AC893E9-EBA5-824E-B20D-7F1439524EAA}" srcOrd="0" destOrd="0" presId="urn:microsoft.com/office/officeart/2005/8/layout/hierarchy4"/>
    <dgm:cxn modelId="{D0E49B75-3901-6249-A932-851942B101F4}" type="presParOf" srcId="{A522EDDB-ED47-9F4A-86B2-30584D6C2D1E}" destId="{2CF64328-51D0-304C-B94D-E1AB76514231}" srcOrd="1" destOrd="0" presId="urn:microsoft.com/office/officeart/2005/8/layout/hierarchy4"/>
    <dgm:cxn modelId="{609FC0D9-A8A4-A441-BC5A-92AD2553C530}" type="presParOf" srcId="{A522EDDB-ED47-9F4A-86B2-30584D6C2D1E}" destId="{1AD554EE-F068-B241-8D3F-E2D50C3E2292}" srcOrd="2" destOrd="0" presId="urn:microsoft.com/office/officeart/2005/8/layout/hierarchy4"/>
    <dgm:cxn modelId="{238EF224-4438-9C42-9AED-7115A4C1CD30}" type="presParOf" srcId="{1AD554EE-F068-B241-8D3F-E2D50C3E2292}" destId="{A7941FBD-363C-3442-B05D-4CBBFADDA0B1}" srcOrd="0" destOrd="0" presId="urn:microsoft.com/office/officeart/2005/8/layout/hierarchy4"/>
    <dgm:cxn modelId="{C23D2C75-4B5F-7D4B-B630-65F8082961A6}" type="presParOf" srcId="{A7941FBD-363C-3442-B05D-4CBBFADDA0B1}" destId="{BA7E765F-4F15-C64A-B3BE-AEE7A95AB7EB}" srcOrd="0" destOrd="0" presId="urn:microsoft.com/office/officeart/2005/8/layout/hierarchy4"/>
    <dgm:cxn modelId="{9AAC2CCC-634E-494B-9F7F-941F74D1B70E}" type="presParOf" srcId="{A7941FBD-363C-3442-B05D-4CBBFADDA0B1}" destId="{E7E56EB4-C3BC-7E49-B0A3-BA29DDD704DC}" srcOrd="1" destOrd="0" presId="urn:microsoft.com/office/officeart/2005/8/layout/hierarchy4"/>
    <dgm:cxn modelId="{0281FD57-74C0-C044-9476-D0BEAE7150E3}" type="presParOf" srcId="{1AD554EE-F068-B241-8D3F-E2D50C3E2292}" destId="{5E131302-8871-9049-B46D-B2AD36F47061}" srcOrd="1" destOrd="0" presId="urn:microsoft.com/office/officeart/2005/8/layout/hierarchy4"/>
    <dgm:cxn modelId="{0149270F-A57F-204B-92BF-D29F5AE88F93}" type="presParOf" srcId="{1AD554EE-F068-B241-8D3F-E2D50C3E2292}" destId="{77FD01B9-09F7-EF4D-9804-7E6212CCC391}" srcOrd="2" destOrd="0" presId="urn:microsoft.com/office/officeart/2005/8/layout/hierarchy4"/>
    <dgm:cxn modelId="{0354E115-ADB9-E548-9C07-26DF2D921215}" type="presParOf" srcId="{77FD01B9-09F7-EF4D-9804-7E6212CCC391}" destId="{D58743D1-9B1E-4342-8FD6-742804D4F1E8}" srcOrd="0" destOrd="0" presId="urn:microsoft.com/office/officeart/2005/8/layout/hierarchy4"/>
    <dgm:cxn modelId="{3CAD9C91-1E85-2945-9653-06C110E3F3A1}" type="presParOf" srcId="{77FD01B9-09F7-EF4D-9804-7E6212CCC391}" destId="{933E9DB0-777A-BA45-BF59-00B13DB34409}" srcOrd="1" destOrd="0" presId="urn:microsoft.com/office/officeart/2005/8/layout/hierarchy4"/>
    <dgm:cxn modelId="{D67E478A-44A6-B541-AF24-A846E3D4C382}" type="presParOf" srcId="{1AD554EE-F068-B241-8D3F-E2D50C3E2292}" destId="{609D03CF-52E2-3D43-9674-5BE6F18B169A}" srcOrd="3" destOrd="0" presId="urn:microsoft.com/office/officeart/2005/8/layout/hierarchy4"/>
    <dgm:cxn modelId="{70FC71D8-5097-8141-A148-783815B69E49}" type="presParOf" srcId="{1AD554EE-F068-B241-8D3F-E2D50C3E2292}" destId="{350F63F4-A2E0-804F-9213-EE2434503B39}" srcOrd="4" destOrd="0" presId="urn:microsoft.com/office/officeart/2005/8/layout/hierarchy4"/>
    <dgm:cxn modelId="{8D2E0EE4-D9C0-8C40-8B50-8E205C149BD0}" type="presParOf" srcId="{350F63F4-A2E0-804F-9213-EE2434503B39}" destId="{380FFCDB-DC86-C046-A572-FD9A423BA8DC}" srcOrd="0" destOrd="0" presId="urn:microsoft.com/office/officeart/2005/8/layout/hierarchy4"/>
    <dgm:cxn modelId="{49F7C5CD-E81E-134D-AB47-C9C9778480D6}" type="presParOf" srcId="{350F63F4-A2E0-804F-9213-EE2434503B39}" destId="{2FAC65AF-6321-B84A-AF9F-F0DAA9BE1A57}"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FC0A9BB-BC2B-914B-B125-B61E61CD5983}" type="doc">
      <dgm:prSet loTypeId="urn:microsoft.com/office/officeart/2005/8/layout/list1" loCatId="process" qsTypeId="urn:microsoft.com/office/officeart/2005/8/quickstyle/simple4" qsCatId="simple" csTypeId="urn:microsoft.com/office/officeart/2005/8/colors/accent1_2" csCatId="accent1" phldr="1"/>
      <dgm:spPr/>
      <dgm:t>
        <a:bodyPr/>
        <a:lstStyle/>
        <a:p>
          <a:endParaRPr lang="de-DE"/>
        </a:p>
      </dgm:t>
    </dgm:pt>
    <dgm:pt modelId="{FFBF6A8E-470A-F547-982F-DE97A3552FCC}">
      <dgm:prSet custT="1"/>
      <dgm:spPr>
        <a:solidFill>
          <a:schemeClr val="bg2"/>
        </a:solidFill>
      </dgm:spPr>
      <dgm:t>
        <a:bodyPr/>
        <a:lstStyle/>
        <a:p>
          <a:pPr rtl="0"/>
          <a:r>
            <a:rPr lang="de-DE" sz="3200" dirty="0"/>
            <a:t>Messenger – Bilder, Videos, Sprachnachrichten, Standort</a:t>
          </a:r>
        </a:p>
      </dgm:t>
    </dgm:pt>
    <dgm:pt modelId="{8B26BF13-698B-8149-BF28-62159F98DB85}" type="parTrans" cxnId="{125E5DE2-0CDA-BB4E-BD5F-FD6D18A0EEDF}">
      <dgm:prSet/>
      <dgm:spPr/>
      <dgm:t>
        <a:bodyPr/>
        <a:lstStyle/>
        <a:p>
          <a:endParaRPr lang="de-DE"/>
        </a:p>
      </dgm:t>
    </dgm:pt>
    <dgm:pt modelId="{3B8CA481-ADC0-A242-B972-3039909EC8A8}" type="sibTrans" cxnId="{125E5DE2-0CDA-BB4E-BD5F-FD6D18A0EEDF}">
      <dgm:prSet/>
      <dgm:spPr/>
      <dgm:t>
        <a:bodyPr/>
        <a:lstStyle/>
        <a:p>
          <a:endParaRPr lang="de-DE"/>
        </a:p>
      </dgm:t>
    </dgm:pt>
    <dgm:pt modelId="{55A66C11-20DC-904C-858F-DCEC59AB3311}">
      <dgm:prSet custT="1"/>
      <dgm:spPr>
        <a:solidFill>
          <a:schemeClr val="bg2"/>
        </a:solidFill>
      </dgm:spPr>
      <dgm:t>
        <a:bodyPr/>
        <a:lstStyle/>
        <a:p>
          <a:pPr rtl="0"/>
          <a:r>
            <a:rPr lang="de-DE" sz="3200" dirty="0"/>
            <a:t>Bonussystem</a:t>
          </a:r>
        </a:p>
      </dgm:t>
    </dgm:pt>
    <dgm:pt modelId="{C1A2A0A2-F87D-5E41-92C0-89248699A105}" type="parTrans" cxnId="{2A637C40-8102-264A-BCE9-E6C75EE9C86B}">
      <dgm:prSet/>
      <dgm:spPr/>
      <dgm:t>
        <a:bodyPr/>
        <a:lstStyle/>
        <a:p>
          <a:endParaRPr lang="de-DE"/>
        </a:p>
      </dgm:t>
    </dgm:pt>
    <dgm:pt modelId="{2D458C7C-C684-C94F-B238-267EB5DF6E10}" type="sibTrans" cxnId="{2A637C40-8102-264A-BCE9-E6C75EE9C86B}">
      <dgm:prSet/>
      <dgm:spPr/>
      <dgm:t>
        <a:bodyPr/>
        <a:lstStyle/>
        <a:p>
          <a:endParaRPr lang="de-DE"/>
        </a:p>
      </dgm:t>
    </dgm:pt>
    <dgm:pt modelId="{E8FDC1F9-4879-A140-9CF4-BCAFCF7CEF7E}">
      <dgm:prSet custT="1"/>
      <dgm:spPr>
        <a:solidFill>
          <a:schemeClr val="bg2"/>
        </a:solidFill>
      </dgm:spPr>
      <dgm:t>
        <a:bodyPr/>
        <a:lstStyle/>
        <a:p>
          <a:pPr rtl="0"/>
          <a:r>
            <a:rPr lang="de-DE" sz="3200" dirty="0"/>
            <a:t>Frei von unangenehmen Werbeeinblendungen und </a:t>
          </a:r>
          <a:r>
            <a:rPr lang="de-DE" sz="3200" dirty="0" err="1"/>
            <a:t>PopUps</a:t>
          </a:r>
          <a:r>
            <a:rPr lang="de-DE" sz="3200" dirty="0"/>
            <a:t> </a:t>
          </a:r>
        </a:p>
      </dgm:t>
    </dgm:pt>
    <dgm:pt modelId="{F616A4F7-8897-1747-AF6E-3ED04D2E2217}" type="parTrans" cxnId="{A852DA61-5BCF-5944-88FF-C1A804875BCF}">
      <dgm:prSet/>
      <dgm:spPr/>
      <dgm:t>
        <a:bodyPr/>
        <a:lstStyle/>
        <a:p>
          <a:endParaRPr lang="de-DE"/>
        </a:p>
      </dgm:t>
    </dgm:pt>
    <dgm:pt modelId="{CC117A9A-8239-C64C-8829-BBDFF5BE404E}" type="sibTrans" cxnId="{A852DA61-5BCF-5944-88FF-C1A804875BCF}">
      <dgm:prSet/>
      <dgm:spPr/>
      <dgm:t>
        <a:bodyPr/>
        <a:lstStyle/>
        <a:p>
          <a:endParaRPr lang="de-DE"/>
        </a:p>
      </dgm:t>
    </dgm:pt>
    <dgm:pt modelId="{E8C4E11E-E4F4-764A-AEF5-70779AA84072}">
      <dgm:prSet custT="1"/>
      <dgm:spPr>
        <a:solidFill>
          <a:schemeClr val="bg2"/>
        </a:solidFill>
      </dgm:spPr>
      <dgm:t>
        <a:bodyPr/>
        <a:lstStyle/>
        <a:p>
          <a:pPr rtl="0"/>
          <a:endParaRPr lang="de-DE" sz="3200" dirty="0"/>
        </a:p>
        <a:p>
          <a:pPr rtl="0"/>
          <a:r>
            <a:rPr lang="de-DE" sz="3200" dirty="0"/>
            <a:t>Upgrade auf Premium jederzeit möglich </a:t>
          </a:r>
          <a:br>
            <a:rPr lang="de-DE" sz="3200" dirty="0"/>
          </a:br>
          <a:endParaRPr lang="de-DE" sz="3200" dirty="0"/>
        </a:p>
      </dgm:t>
    </dgm:pt>
    <dgm:pt modelId="{6480F993-0A3E-664F-A943-18425C219732}" type="parTrans" cxnId="{A76CA84E-B59A-0443-A02B-7DB8DF5B8660}">
      <dgm:prSet/>
      <dgm:spPr/>
      <dgm:t>
        <a:bodyPr/>
        <a:lstStyle/>
        <a:p>
          <a:endParaRPr lang="de-DE"/>
        </a:p>
      </dgm:t>
    </dgm:pt>
    <dgm:pt modelId="{A52EF7CC-7866-354D-BEFB-D8A03C20F87F}" type="sibTrans" cxnId="{A76CA84E-B59A-0443-A02B-7DB8DF5B8660}">
      <dgm:prSet/>
      <dgm:spPr/>
      <dgm:t>
        <a:bodyPr/>
        <a:lstStyle/>
        <a:p>
          <a:endParaRPr lang="de-DE"/>
        </a:p>
      </dgm:t>
    </dgm:pt>
    <dgm:pt modelId="{40F17133-4F7B-4148-9B78-F9F9711423B0}" type="pres">
      <dgm:prSet presAssocID="{6FC0A9BB-BC2B-914B-B125-B61E61CD5983}" presName="linear" presStyleCnt="0">
        <dgm:presLayoutVars>
          <dgm:dir/>
          <dgm:animLvl val="lvl"/>
          <dgm:resizeHandles val="exact"/>
        </dgm:presLayoutVars>
      </dgm:prSet>
      <dgm:spPr/>
    </dgm:pt>
    <dgm:pt modelId="{6E12DCE4-16B5-9D45-A38E-E1C6FAEC0383}" type="pres">
      <dgm:prSet presAssocID="{FFBF6A8E-470A-F547-982F-DE97A3552FCC}" presName="parentLin" presStyleCnt="0"/>
      <dgm:spPr/>
    </dgm:pt>
    <dgm:pt modelId="{37F53F94-FB2A-B449-ABAD-69CBA1964748}" type="pres">
      <dgm:prSet presAssocID="{FFBF6A8E-470A-F547-982F-DE97A3552FCC}" presName="parentLeftMargin" presStyleLbl="node1" presStyleIdx="0" presStyleCnt="4"/>
      <dgm:spPr/>
    </dgm:pt>
    <dgm:pt modelId="{1D47DB1B-D358-194B-9FD8-2F53ED113846}" type="pres">
      <dgm:prSet presAssocID="{FFBF6A8E-470A-F547-982F-DE97A3552FCC}" presName="parentText" presStyleLbl="node1" presStyleIdx="0" presStyleCnt="4">
        <dgm:presLayoutVars>
          <dgm:chMax val="0"/>
          <dgm:bulletEnabled val="1"/>
        </dgm:presLayoutVars>
      </dgm:prSet>
      <dgm:spPr/>
    </dgm:pt>
    <dgm:pt modelId="{ACD9E298-DC0B-9643-B612-DD172E206D7D}" type="pres">
      <dgm:prSet presAssocID="{FFBF6A8E-470A-F547-982F-DE97A3552FCC}" presName="negativeSpace" presStyleCnt="0"/>
      <dgm:spPr/>
    </dgm:pt>
    <dgm:pt modelId="{0C85F32D-701A-2C40-A9C0-A87E110EC4F7}" type="pres">
      <dgm:prSet presAssocID="{FFBF6A8E-470A-F547-982F-DE97A3552FCC}" presName="childText" presStyleLbl="conFgAcc1" presStyleIdx="0" presStyleCnt="4">
        <dgm:presLayoutVars>
          <dgm:bulletEnabled val="1"/>
        </dgm:presLayoutVars>
      </dgm:prSet>
      <dgm:spPr>
        <a:solidFill>
          <a:schemeClr val="tx2">
            <a:alpha val="90000"/>
          </a:schemeClr>
        </a:solidFill>
        <a:ln>
          <a:solidFill>
            <a:schemeClr val="tx2"/>
          </a:solidFill>
        </a:ln>
      </dgm:spPr>
    </dgm:pt>
    <dgm:pt modelId="{1D014F30-65AC-4843-AB54-F8EC04F56F11}" type="pres">
      <dgm:prSet presAssocID="{3B8CA481-ADC0-A242-B972-3039909EC8A8}" presName="spaceBetweenRectangles" presStyleCnt="0"/>
      <dgm:spPr/>
    </dgm:pt>
    <dgm:pt modelId="{06065E99-4753-DA4E-8B02-FBCEFA5F920D}" type="pres">
      <dgm:prSet presAssocID="{55A66C11-20DC-904C-858F-DCEC59AB3311}" presName="parentLin" presStyleCnt="0"/>
      <dgm:spPr/>
    </dgm:pt>
    <dgm:pt modelId="{0DF986E3-D800-E04C-AF89-1501FEA5C0D3}" type="pres">
      <dgm:prSet presAssocID="{55A66C11-20DC-904C-858F-DCEC59AB3311}" presName="parentLeftMargin" presStyleLbl="node1" presStyleIdx="0" presStyleCnt="4"/>
      <dgm:spPr/>
    </dgm:pt>
    <dgm:pt modelId="{E859CAAB-5EFA-BB44-A6B3-790B668D5931}" type="pres">
      <dgm:prSet presAssocID="{55A66C11-20DC-904C-858F-DCEC59AB3311}" presName="parentText" presStyleLbl="node1" presStyleIdx="1" presStyleCnt="4">
        <dgm:presLayoutVars>
          <dgm:chMax val="0"/>
          <dgm:bulletEnabled val="1"/>
        </dgm:presLayoutVars>
      </dgm:prSet>
      <dgm:spPr/>
    </dgm:pt>
    <dgm:pt modelId="{84C12F11-2507-0947-AC4C-FD419A45E159}" type="pres">
      <dgm:prSet presAssocID="{55A66C11-20DC-904C-858F-DCEC59AB3311}" presName="negativeSpace" presStyleCnt="0"/>
      <dgm:spPr/>
    </dgm:pt>
    <dgm:pt modelId="{F36C64DD-FBBB-6644-9EB0-2606E2B7C2FC}" type="pres">
      <dgm:prSet presAssocID="{55A66C11-20DC-904C-858F-DCEC59AB3311}" presName="childText" presStyleLbl="conFgAcc1" presStyleIdx="1" presStyleCnt="4">
        <dgm:presLayoutVars>
          <dgm:bulletEnabled val="1"/>
        </dgm:presLayoutVars>
      </dgm:prSet>
      <dgm:spPr>
        <a:solidFill>
          <a:schemeClr val="tx2">
            <a:alpha val="90000"/>
          </a:schemeClr>
        </a:solidFill>
        <a:ln>
          <a:solidFill>
            <a:schemeClr val="tx2"/>
          </a:solidFill>
        </a:ln>
      </dgm:spPr>
    </dgm:pt>
    <dgm:pt modelId="{A82A9B47-4E9C-9A4A-84DE-F511EDD784FE}" type="pres">
      <dgm:prSet presAssocID="{2D458C7C-C684-C94F-B238-267EB5DF6E10}" presName="spaceBetweenRectangles" presStyleCnt="0"/>
      <dgm:spPr/>
    </dgm:pt>
    <dgm:pt modelId="{3D33F3DA-0717-2448-879D-9C7059FF5917}" type="pres">
      <dgm:prSet presAssocID="{E8FDC1F9-4879-A140-9CF4-BCAFCF7CEF7E}" presName="parentLin" presStyleCnt="0"/>
      <dgm:spPr/>
    </dgm:pt>
    <dgm:pt modelId="{0F044285-C87B-2646-B9CA-9D627A3783F4}" type="pres">
      <dgm:prSet presAssocID="{E8FDC1F9-4879-A140-9CF4-BCAFCF7CEF7E}" presName="parentLeftMargin" presStyleLbl="node1" presStyleIdx="1" presStyleCnt="4"/>
      <dgm:spPr/>
    </dgm:pt>
    <dgm:pt modelId="{6E81E930-F0BC-F849-9434-D4D3CAC57F09}" type="pres">
      <dgm:prSet presAssocID="{E8FDC1F9-4879-A140-9CF4-BCAFCF7CEF7E}" presName="parentText" presStyleLbl="node1" presStyleIdx="2" presStyleCnt="4">
        <dgm:presLayoutVars>
          <dgm:chMax val="0"/>
          <dgm:bulletEnabled val="1"/>
        </dgm:presLayoutVars>
      </dgm:prSet>
      <dgm:spPr/>
    </dgm:pt>
    <dgm:pt modelId="{89756975-30BF-8D46-9FC3-F7BE534E0912}" type="pres">
      <dgm:prSet presAssocID="{E8FDC1F9-4879-A140-9CF4-BCAFCF7CEF7E}" presName="negativeSpace" presStyleCnt="0"/>
      <dgm:spPr/>
    </dgm:pt>
    <dgm:pt modelId="{FE39E37D-713A-F648-A0F3-BCCB7E5FEEC1}" type="pres">
      <dgm:prSet presAssocID="{E8FDC1F9-4879-A140-9CF4-BCAFCF7CEF7E}" presName="childText" presStyleLbl="conFgAcc1" presStyleIdx="2" presStyleCnt="4">
        <dgm:presLayoutVars>
          <dgm:bulletEnabled val="1"/>
        </dgm:presLayoutVars>
      </dgm:prSet>
      <dgm:spPr>
        <a:solidFill>
          <a:schemeClr val="tx2">
            <a:alpha val="90000"/>
          </a:schemeClr>
        </a:solidFill>
        <a:ln>
          <a:solidFill>
            <a:schemeClr val="tx2"/>
          </a:solidFill>
        </a:ln>
      </dgm:spPr>
    </dgm:pt>
    <dgm:pt modelId="{7304D068-A7A1-B343-9F30-086EB5522160}" type="pres">
      <dgm:prSet presAssocID="{CC117A9A-8239-C64C-8829-BBDFF5BE404E}" presName="spaceBetweenRectangles" presStyleCnt="0"/>
      <dgm:spPr/>
    </dgm:pt>
    <dgm:pt modelId="{53B1CB4D-9A36-3E4D-9C78-D7331450C248}" type="pres">
      <dgm:prSet presAssocID="{E8C4E11E-E4F4-764A-AEF5-70779AA84072}" presName="parentLin" presStyleCnt="0"/>
      <dgm:spPr/>
    </dgm:pt>
    <dgm:pt modelId="{69572021-467E-1748-84D2-D1AEF8D8A410}" type="pres">
      <dgm:prSet presAssocID="{E8C4E11E-E4F4-764A-AEF5-70779AA84072}" presName="parentLeftMargin" presStyleLbl="node1" presStyleIdx="2" presStyleCnt="4"/>
      <dgm:spPr/>
    </dgm:pt>
    <dgm:pt modelId="{2D01A35E-E7AC-864E-A010-907ECB39A3A7}" type="pres">
      <dgm:prSet presAssocID="{E8C4E11E-E4F4-764A-AEF5-70779AA84072}" presName="parentText" presStyleLbl="node1" presStyleIdx="3" presStyleCnt="4" custScaleY="133159">
        <dgm:presLayoutVars>
          <dgm:chMax val="0"/>
          <dgm:bulletEnabled val="1"/>
        </dgm:presLayoutVars>
      </dgm:prSet>
      <dgm:spPr/>
    </dgm:pt>
    <dgm:pt modelId="{438EBEE6-7A2A-CF4E-822A-C3CD3943BFA3}" type="pres">
      <dgm:prSet presAssocID="{E8C4E11E-E4F4-764A-AEF5-70779AA84072}" presName="negativeSpace" presStyleCnt="0"/>
      <dgm:spPr/>
    </dgm:pt>
    <dgm:pt modelId="{A3693C43-C048-2F42-A226-84765A46CACF}" type="pres">
      <dgm:prSet presAssocID="{E8C4E11E-E4F4-764A-AEF5-70779AA84072}" presName="childText" presStyleLbl="conFgAcc1" presStyleIdx="3" presStyleCnt="4">
        <dgm:presLayoutVars>
          <dgm:bulletEnabled val="1"/>
        </dgm:presLayoutVars>
      </dgm:prSet>
      <dgm:spPr>
        <a:solidFill>
          <a:schemeClr val="tx2">
            <a:alpha val="90000"/>
          </a:schemeClr>
        </a:solidFill>
        <a:ln>
          <a:solidFill>
            <a:schemeClr val="tx2"/>
          </a:solidFill>
        </a:ln>
      </dgm:spPr>
    </dgm:pt>
  </dgm:ptLst>
  <dgm:cxnLst>
    <dgm:cxn modelId="{2A637C40-8102-264A-BCE9-E6C75EE9C86B}" srcId="{6FC0A9BB-BC2B-914B-B125-B61E61CD5983}" destId="{55A66C11-20DC-904C-858F-DCEC59AB3311}" srcOrd="1" destOrd="0" parTransId="{C1A2A0A2-F87D-5E41-92C0-89248699A105}" sibTransId="{2D458C7C-C684-C94F-B238-267EB5DF6E10}"/>
    <dgm:cxn modelId="{A852DA61-5BCF-5944-88FF-C1A804875BCF}" srcId="{6FC0A9BB-BC2B-914B-B125-B61E61CD5983}" destId="{E8FDC1F9-4879-A140-9CF4-BCAFCF7CEF7E}" srcOrd="2" destOrd="0" parTransId="{F616A4F7-8897-1747-AF6E-3ED04D2E2217}" sibTransId="{CC117A9A-8239-C64C-8829-BBDFF5BE404E}"/>
    <dgm:cxn modelId="{A76CA84E-B59A-0443-A02B-7DB8DF5B8660}" srcId="{6FC0A9BB-BC2B-914B-B125-B61E61CD5983}" destId="{E8C4E11E-E4F4-764A-AEF5-70779AA84072}" srcOrd="3" destOrd="0" parTransId="{6480F993-0A3E-664F-A943-18425C219732}" sibTransId="{A52EF7CC-7866-354D-BEFB-D8A03C20F87F}"/>
    <dgm:cxn modelId="{61B7AE56-AC6B-4049-8273-81072AE70CE8}" type="presOf" srcId="{E8C4E11E-E4F4-764A-AEF5-70779AA84072}" destId="{69572021-467E-1748-84D2-D1AEF8D8A410}" srcOrd="0" destOrd="0" presId="urn:microsoft.com/office/officeart/2005/8/layout/list1"/>
    <dgm:cxn modelId="{365E5E88-0508-0E43-B28D-6C570B967D6C}" type="presOf" srcId="{FFBF6A8E-470A-F547-982F-DE97A3552FCC}" destId="{1D47DB1B-D358-194B-9FD8-2F53ED113846}" srcOrd="1" destOrd="0" presId="urn:microsoft.com/office/officeart/2005/8/layout/list1"/>
    <dgm:cxn modelId="{9917DBAE-2281-064A-B7E7-1299C7C1444C}" type="presOf" srcId="{E8FDC1F9-4879-A140-9CF4-BCAFCF7CEF7E}" destId="{0F044285-C87B-2646-B9CA-9D627A3783F4}" srcOrd="0" destOrd="0" presId="urn:microsoft.com/office/officeart/2005/8/layout/list1"/>
    <dgm:cxn modelId="{41B6ECB5-21BC-354F-B01B-8AD705974483}" type="presOf" srcId="{6FC0A9BB-BC2B-914B-B125-B61E61CD5983}" destId="{40F17133-4F7B-4148-9B78-F9F9711423B0}" srcOrd="0" destOrd="0" presId="urn:microsoft.com/office/officeart/2005/8/layout/list1"/>
    <dgm:cxn modelId="{E5D4B0BE-958A-5144-A416-42CCB87905D4}" type="presOf" srcId="{55A66C11-20DC-904C-858F-DCEC59AB3311}" destId="{0DF986E3-D800-E04C-AF89-1501FEA5C0D3}" srcOrd="0" destOrd="0" presId="urn:microsoft.com/office/officeart/2005/8/layout/list1"/>
    <dgm:cxn modelId="{291275DB-6369-8840-A727-EA18FB961AFB}" type="presOf" srcId="{FFBF6A8E-470A-F547-982F-DE97A3552FCC}" destId="{37F53F94-FB2A-B449-ABAD-69CBA1964748}" srcOrd="0" destOrd="0" presId="urn:microsoft.com/office/officeart/2005/8/layout/list1"/>
    <dgm:cxn modelId="{D1EDDADC-2A0C-4F45-AFE6-49FDBBA7B052}" type="presOf" srcId="{E8FDC1F9-4879-A140-9CF4-BCAFCF7CEF7E}" destId="{6E81E930-F0BC-F849-9434-D4D3CAC57F09}" srcOrd="1" destOrd="0" presId="urn:microsoft.com/office/officeart/2005/8/layout/list1"/>
    <dgm:cxn modelId="{125E5DE2-0CDA-BB4E-BD5F-FD6D18A0EEDF}" srcId="{6FC0A9BB-BC2B-914B-B125-B61E61CD5983}" destId="{FFBF6A8E-470A-F547-982F-DE97A3552FCC}" srcOrd="0" destOrd="0" parTransId="{8B26BF13-698B-8149-BF28-62159F98DB85}" sibTransId="{3B8CA481-ADC0-A242-B972-3039909EC8A8}"/>
    <dgm:cxn modelId="{D85F1CEE-7259-8A48-956E-7578DE43D62F}" type="presOf" srcId="{55A66C11-20DC-904C-858F-DCEC59AB3311}" destId="{E859CAAB-5EFA-BB44-A6B3-790B668D5931}" srcOrd="1" destOrd="0" presId="urn:microsoft.com/office/officeart/2005/8/layout/list1"/>
    <dgm:cxn modelId="{C910CEEF-3045-DC42-9AFB-CC819CF4EDD2}" type="presOf" srcId="{E8C4E11E-E4F4-764A-AEF5-70779AA84072}" destId="{2D01A35E-E7AC-864E-A010-907ECB39A3A7}" srcOrd="1" destOrd="0" presId="urn:microsoft.com/office/officeart/2005/8/layout/list1"/>
    <dgm:cxn modelId="{AE2515DB-CD9D-CF43-AB00-75AC130D85D4}" type="presParOf" srcId="{40F17133-4F7B-4148-9B78-F9F9711423B0}" destId="{6E12DCE4-16B5-9D45-A38E-E1C6FAEC0383}" srcOrd="0" destOrd="0" presId="urn:microsoft.com/office/officeart/2005/8/layout/list1"/>
    <dgm:cxn modelId="{9D9BFE33-4CED-514B-A5C7-C2CB26A59F86}" type="presParOf" srcId="{6E12DCE4-16B5-9D45-A38E-E1C6FAEC0383}" destId="{37F53F94-FB2A-B449-ABAD-69CBA1964748}" srcOrd="0" destOrd="0" presId="urn:microsoft.com/office/officeart/2005/8/layout/list1"/>
    <dgm:cxn modelId="{69D1CEBC-7447-F74F-A345-01544F58FBBD}" type="presParOf" srcId="{6E12DCE4-16B5-9D45-A38E-E1C6FAEC0383}" destId="{1D47DB1B-D358-194B-9FD8-2F53ED113846}" srcOrd="1" destOrd="0" presId="urn:microsoft.com/office/officeart/2005/8/layout/list1"/>
    <dgm:cxn modelId="{12786A2C-1C89-BA40-9A22-7C06FFE2891F}" type="presParOf" srcId="{40F17133-4F7B-4148-9B78-F9F9711423B0}" destId="{ACD9E298-DC0B-9643-B612-DD172E206D7D}" srcOrd="1" destOrd="0" presId="urn:microsoft.com/office/officeart/2005/8/layout/list1"/>
    <dgm:cxn modelId="{13A4117F-7BC4-8242-B0A6-6BF578F2C311}" type="presParOf" srcId="{40F17133-4F7B-4148-9B78-F9F9711423B0}" destId="{0C85F32D-701A-2C40-A9C0-A87E110EC4F7}" srcOrd="2" destOrd="0" presId="urn:microsoft.com/office/officeart/2005/8/layout/list1"/>
    <dgm:cxn modelId="{A937880E-8D5E-FE4E-AEF3-A62DA527DEA4}" type="presParOf" srcId="{40F17133-4F7B-4148-9B78-F9F9711423B0}" destId="{1D014F30-65AC-4843-AB54-F8EC04F56F11}" srcOrd="3" destOrd="0" presId="urn:microsoft.com/office/officeart/2005/8/layout/list1"/>
    <dgm:cxn modelId="{D9D76CC5-46E4-E640-807A-4A76A416DF26}" type="presParOf" srcId="{40F17133-4F7B-4148-9B78-F9F9711423B0}" destId="{06065E99-4753-DA4E-8B02-FBCEFA5F920D}" srcOrd="4" destOrd="0" presId="urn:microsoft.com/office/officeart/2005/8/layout/list1"/>
    <dgm:cxn modelId="{B42F7098-E02D-8F4C-93E9-013A0A2F01D7}" type="presParOf" srcId="{06065E99-4753-DA4E-8B02-FBCEFA5F920D}" destId="{0DF986E3-D800-E04C-AF89-1501FEA5C0D3}" srcOrd="0" destOrd="0" presId="urn:microsoft.com/office/officeart/2005/8/layout/list1"/>
    <dgm:cxn modelId="{BFF15F2D-65F8-4441-97D7-FA868E8E4B6B}" type="presParOf" srcId="{06065E99-4753-DA4E-8B02-FBCEFA5F920D}" destId="{E859CAAB-5EFA-BB44-A6B3-790B668D5931}" srcOrd="1" destOrd="0" presId="urn:microsoft.com/office/officeart/2005/8/layout/list1"/>
    <dgm:cxn modelId="{BD79427E-FF66-8C41-8F99-7D84CF372BD7}" type="presParOf" srcId="{40F17133-4F7B-4148-9B78-F9F9711423B0}" destId="{84C12F11-2507-0947-AC4C-FD419A45E159}" srcOrd="5" destOrd="0" presId="urn:microsoft.com/office/officeart/2005/8/layout/list1"/>
    <dgm:cxn modelId="{D46728C4-9DE7-AA45-9037-C5830ED99FCA}" type="presParOf" srcId="{40F17133-4F7B-4148-9B78-F9F9711423B0}" destId="{F36C64DD-FBBB-6644-9EB0-2606E2B7C2FC}" srcOrd="6" destOrd="0" presId="urn:microsoft.com/office/officeart/2005/8/layout/list1"/>
    <dgm:cxn modelId="{1FA6F55B-CA58-9E4C-9F3A-CF4D3E19D5F7}" type="presParOf" srcId="{40F17133-4F7B-4148-9B78-F9F9711423B0}" destId="{A82A9B47-4E9C-9A4A-84DE-F511EDD784FE}" srcOrd="7" destOrd="0" presId="urn:microsoft.com/office/officeart/2005/8/layout/list1"/>
    <dgm:cxn modelId="{28A4979F-C1DF-D844-8044-8C81C5941682}" type="presParOf" srcId="{40F17133-4F7B-4148-9B78-F9F9711423B0}" destId="{3D33F3DA-0717-2448-879D-9C7059FF5917}" srcOrd="8" destOrd="0" presId="urn:microsoft.com/office/officeart/2005/8/layout/list1"/>
    <dgm:cxn modelId="{1526FE09-D2F6-6F4E-AABC-4C6830CA6C4A}" type="presParOf" srcId="{3D33F3DA-0717-2448-879D-9C7059FF5917}" destId="{0F044285-C87B-2646-B9CA-9D627A3783F4}" srcOrd="0" destOrd="0" presId="urn:microsoft.com/office/officeart/2005/8/layout/list1"/>
    <dgm:cxn modelId="{1ED6348A-B513-3D4A-BC55-4EEC1CD25C4F}" type="presParOf" srcId="{3D33F3DA-0717-2448-879D-9C7059FF5917}" destId="{6E81E930-F0BC-F849-9434-D4D3CAC57F09}" srcOrd="1" destOrd="0" presId="urn:microsoft.com/office/officeart/2005/8/layout/list1"/>
    <dgm:cxn modelId="{961FBCFD-E958-FF4D-84B3-77372066C7C7}" type="presParOf" srcId="{40F17133-4F7B-4148-9B78-F9F9711423B0}" destId="{89756975-30BF-8D46-9FC3-F7BE534E0912}" srcOrd="9" destOrd="0" presId="urn:microsoft.com/office/officeart/2005/8/layout/list1"/>
    <dgm:cxn modelId="{E1A8A6E6-07C2-BC45-981B-FD2C90FB1D40}" type="presParOf" srcId="{40F17133-4F7B-4148-9B78-F9F9711423B0}" destId="{FE39E37D-713A-F648-A0F3-BCCB7E5FEEC1}" srcOrd="10" destOrd="0" presId="urn:microsoft.com/office/officeart/2005/8/layout/list1"/>
    <dgm:cxn modelId="{320D3081-6066-7049-8224-161EC47329F0}" type="presParOf" srcId="{40F17133-4F7B-4148-9B78-F9F9711423B0}" destId="{7304D068-A7A1-B343-9F30-086EB5522160}" srcOrd="11" destOrd="0" presId="urn:microsoft.com/office/officeart/2005/8/layout/list1"/>
    <dgm:cxn modelId="{FE643CF2-4117-BB42-82D1-77EBD3B814F1}" type="presParOf" srcId="{40F17133-4F7B-4148-9B78-F9F9711423B0}" destId="{53B1CB4D-9A36-3E4D-9C78-D7331450C248}" srcOrd="12" destOrd="0" presId="urn:microsoft.com/office/officeart/2005/8/layout/list1"/>
    <dgm:cxn modelId="{CEF2415F-6616-224B-BF4D-02F90DB086DE}" type="presParOf" srcId="{53B1CB4D-9A36-3E4D-9C78-D7331450C248}" destId="{69572021-467E-1748-84D2-D1AEF8D8A410}" srcOrd="0" destOrd="0" presId="urn:microsoft.com/office/officeart/2005/8/layout/list1"/>
    <dgm:cxn modelId="{1311E61D-A69E-7349-8355-9F3D07FBAF86}" type="presParOf" srcId="{53B1CB4D-9A36-3E4D-9C78-D7331450C248}" destId="{2D01A35E-E7AC-864E-A010-907ECB39A3A7}" srcOrd="1" destOrd="0" presId="urn:microsoft.com/office/officeart/2005/8/layout/list1"/>
    <dgm:cxn modelId="{FC48D17B-07C9-D244-B14C-F6145C79F158}" type="presParOf" srcId="{40F17133-4F7B-4148-9B78-F9F9711423B0}" destId="{438EBEE6-7A2A-CF4E-822A-C3CD3943BFA3}" srcOrd="13" destOrd="0" presId="urn:microsoft.com/office/officeart/2005/8/layout/list1"/>
    <dgm:cxn modelId="{3954FE3F-4699-D142-89AD-1A76B52E25B5}" type="presParOf" srcId="{40F17133-4F7B-4148-9B78-F9F9711423B0}" destId="{A3693C43-C048-2F42-A226-84765A46CACF}"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EA4C19D-7F01-5747-AB95-0D2F21F6DA6A}"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de-DE"/>
        </a:p>
      </dgm:t>
    </dgm:pt>
    <dgm:pt modelId="{148BFC08-984E-554B-9990-53080574BD5A}">
      <dgm:prSet/>
      <dgm:spPr>
        <a:solidFill>
          <a:schemeClr val="bg2"/>
        </a:solidFill>
      </dgm:spPr>
      <dgm:t>
        <a:bodyPr/>
        <a:lstStyle/>
        <a:p>
          <a:pPr rtl="0"/>
          <a:r>
            <a:rPr lang="de-DE" dirty="0"/>
            <a:t>Alltagshilfe</a:t>
          </a:r>
        </a:p>
      </dgm:t>
    </dgm:pt>
    <dgm:pt modelId="{3531D3B3-D48C-A14A-ACFA-04A8D86D8BBF}" type="parTrans" cxnId="{B94ABCB8-0987-A94B-9175-62939BB49E0F}">
      <dgm:prSet/>
      <dgm:spPr/>
      <dgm:t>
        <a:bodyPr/>
        <a:lstStyle/>
        <a:p>
          <a:endParaRPr lang="de-DE"/>
        </a:p>
      </dgm:t>
    </dgm:pt>
    <dgm:pt modelId="{11F5EF6E-9539-6F40-BE06-34627A20C17D}" type="sibTrans" cxnId="{B94ABCB8-0987-A94B-9175-62939BB49E0F}">
      <dgm:prSet/>
      <dgm:spPr>
        <a:solidFill>
          <a:schemeClr val="tx1">
            <a:alpha val="90000"/>
          </a:schemeClr>
        </a:solidFill>
      </dgm:spPr>
      <dgm:t>
        <a:bodyPr/>
        <a:lstStyle/>
        <a:p>
          <a:endParaRPr lang="de-DE"/>
        </a:p>
      </dgm:t>
    </dgm:pt>
    <dgm:pt modelId="{F494434A-C1C1-A04F-B8FF-824E9318544F}">
      <dgm:prSet/>
      <dgm:spPr>
        <a:solidFill>
          <a:schemeClr val="bg2"/>
        </a:solidFill>
      </dgm:spPr>
      <dgm:t>
        <a:bodyPr/>
        <a:lstStyle/>
        <a:p>
          <a:pPr rtl="0"/>
          <a:r>
            <a:rPr lang="de-DE" dirty="0"/>
            <a:t>Networking</a:t>
          </a:r>
        </a:p>
      </dgm:t>
    </dgm:pt>
    <dgm:pt modelId="{999CA975-0515-E740-B43A-20E57C5752C8}" type="parTrans" cxnId="{9A0AD0FE-687B-1047-A9C5-EE62AD25017B}">
      <dgm:prSet/>
      <dgm:spPr/>
      <dgm:t>
        <a:bodyPr/>
        <a:lstStyle/>
        <a:p>
          <a:endParaRPr lang="de-DE"/>
        </a:p>
      </dgm:t>
    </dgm:pt>
    <dgm:pt modelId="{D21F4A44-A4D0-1B41-9912-9D5AAB60EABB}" type="sibTrans" cxnId="{9A0AD0FE-687B-1047-A9C5-EE62AD25017B}">
      <dgm:prSet/>
      <dgm:spPr>
        <a:solidFill>
          <a:schemeClr val="tx1">
            <a:alpha val="90000"/>
          </a:schemeClr>
        </a:solidFill>
      </dgm:spPr>
      <dgm:t>
        <a:bodyPr/>
        <a:lstStyle/>
        <a:p>
          <a:endParaRPr lang="de-DE"/>
        </a:p>
      </dgm:t>
    </dgm:pt>
    <dgm:pt modelId="{31C9EEAA-B835-1D4B-82DA-300E12B3C40B}">
      <dgm:prSet/>
      <dgm:spPr>
        <a:solidFill>
          <a:schemeClr val="bg2"/>
        </a:solidFill>
      </dgm:spPr>
      <dgm:t>
        <a:bodyPr/>
        <a:lstStyle/>
        <a:p>
          <a:pPr rtl="0"/>
          <a:r>
            <a:rPr lang="de-DE"/>
            <a:t>Geschäftskontakte</a:t>
          </a:r>
        </a:p>
      </dgm:t>
    </dgm:pt>
    <dgm:pt modelId="{788B60C0-C830-A245-8513-CC48FDB7DFEF}" type="parTrans" cxnId="{B1664645-8D55-8640-A993-8DD786868953}">
      <dgm:prSet/>
      <dgm:spPr/>
      <dgm:t>
        <a:bodyPr/>
        <a:lstStyle/>
        <a:p>
          <a:endParaRPr lang="de-DE"/>
        </a:p>
      </dgm:t>
    </dgm:pt>
    <dgm:pt modelId="{DA84432D-11B3-9246-B56C-DCE56497B638}" type="sibTrans" cxnId="{B1664645-8D55-8640-A993-8DD786868953}">
      <dgm:prSet/>
      <dgm:spPr>
        <a:solidFill>
          <a:schemeClr val="tx1">
            <a:alpha val="90000"/>
          </a:schemeClr>
        </a:solidFill>
      </dgm:spPr>
      <dgm:t>
        <a:bodyPr/>
        <a:lstStyle/>
        <a:p>
          <a:endParaRPr lang="de-DE"/>
        </a:p>
      </dgm:t>
    </dgm:pt>
    <dgm:pt modelId="{6DDD592B-F679-504C-A6B5-956B2C549FC3}">
      <dgm:prSet/>
      <dgm:spPr>
        <a:solidFill>
          <a:schemeClr val="bg2"/>
        </a:solidFill>
      </dgm:spPr>
      <dgm:t>
        <a:bodyPr/>
        <a:lstStyle/>
        <a:p>
          <a:pPr rtl="0"/>
          <a:r>
            <a:rPr lang="de-DE" dirty="0"/>
            <a:t>Soziales Netzwerk</a:t>
          </a:r>
        </a:p>
      </dgm:t>
    </dgm:pt>
    <dgm:pt modelId="{074F5B12-09B7-B849-ABA2-C479E2007D16}" type="parTrans" cxnId="{2245140C-A5F9-584C-A67D-209460751591}">
      <dgm:prSet/>
      <dgm:spPr/>
      <dgm:t>
        <a:bodyPr/>
        <a:lstStyle/>
        <a:p>
          <a:endParaRPr lang="de-DE"/>
        </a:p>
      </dgm:t>
    </dgm:pt>
    <dgm:pt modelId="{1863263C-62B0-6345-8DE1-F03DC8A86D22}" type="sibTrans" cxnId="{2245140C-A5F9-584C-A67D-209460751591}">
      <dgm:prSet/>
      <dgm:spPr>
        <a:solidFill>
          <a:schemeClr val="tx1">
            <a:alpha val="90000"/>
          </a:schemeClr>
        </a:solidFill>
      </dgm:spPr>
      <dgm:t>
        <a:bodyPr/>
        <a:lstStyle/>
        <a:p>
          <a:endParaRPr lang="de-DE"/>
        </a:p>
      </dgm:t>
    </dgm:pt>
    <dgm:pt modelId="{6C07B60C-792B-9747-A2EC-18B1694F49B4}">
      <dgm:prSet/>
      <dgm:spPr>
        <a:solidFill>
          <a:schemeClr val="bg2"/>
        </a:solidFill>
      </dgm:spPr>
      <dgm:t>
        <a:bodyPr/>
        <a:lstStyle/>
        <a:p>
          <a:pPr rtl="0"/>
          <a:r>
            <a:rPr lang="de-DE" dirty="0"/>
            <a:t>Machen oder machen lassen – profitiere!</a:t>
          </a:r>
        </a:p>
      </dgm:t>
    </dgm:pt>
    <dgm:pt modelId="{394B9757-2A80-2245-A308-72E3B823FE91}" type="parTrans" cxnId="{2A49F7D0-CB34-1B49-A804-170C902F5B50}">
      <dgm:prSet/>
      <dgm:spPr/>
      <dgm:t>
        <a:bodyPr/>
        <a:lstStyle/>
        <a:p>
          <a:endParaRPr lang="de-DE"/>
        </a:p>
      </dgm:t>
    </dgm:pt>
    <dgm:pt modelId="{30912146-4A8C-6D49-9B8A-E09DC4C06655}" type="sibTrans" cxnId="{2A49F7D0-CB34-1B49-A804-170C902F5B50}">
      <dgm:prSet/>
      <dgm:spPr/>
      <dgm:t>
        <a:bodyPr/>
        <a:lstStyle/>
        <a:p>
          <a:endParaRPr lang="de-DE"/>
        </a:p>
      </dgm:t>
    </dgm:pt>
    <dgm:pt modelId="{13DAB2F1-A0DD-6446-A063-C85900496EAD}">
      <dgm:prSet/>
      <dgm:spPr>
        <a:solidFill>
          <a:schemeClr val="bg2"/>
        </a:solidFill>
      </dgm:spPr>
      <dgm:t>
        <a:bodyPr/>
        <a:lstStyle/>
        <a:p>
          <a:endParaRPr lang="de-DE"/>
        </a:p>
      </dgm:t>
    </dgm:pt>
    <dgm:pt modelId="{FEB36CDC-D0BF-B14D-9547-0DD6471DBCC2}" type="parTrans" cxnId="{F0DE8E2E-46BE-3F4A-A34D-F976CCA89B2E}">
      <dgm:prSet/>
      <dgm:spPr/>
      <dgm:t>
        <a:bodyPr/>
        <a:lstStyle/>
        <a:p>
          <a:endParaRPr lang="de-DE"/>
        </a:p>
      </dgm:t>
    </dgm:pt>
    <dgm:pt modelId="{04B068B4-AA99-0742-990B-2C45421E0F74}" type="sibTrans" cxnId="{F0DE8E2E-46BE-3F4A-A34D-F976CCA89B2E}">
      <dgm:prSet/>
      <dgm:spPr/>
      <dgm:t>
        <a:bodyPr/>
        <a:lstStyle/>
        <a:p>
          <a:endParaRPr lang="de-DE"/>
        </a:p>
      </dgm:t>
    </dgm:pt>
    <dgm:pt modelId="{0EBBBB27-041A-CF4F-8AB4-6A7CD851A416}" type="pres">
      <dgm:prSet presAssocID="{9EA4C19D-7F01-5747-AB95-0D2F21F6DA6A}" presName="outerComposite" presStyleCnt="0">
        <dgm:presLayoutVars>
          <dgm:chMax val="5"/>
          <dgm:dir/>
          <dgm:resizeHandles val="exact"/>
        </dgm:presLayoutVars>
      </dgm:prSet>
      <dgm:spPr/>
    </dgm:pt>
    <dgm:pt modelId="{2CD16606-E6A6-964C-9121-72084AFD58B1}" type="pres">
      <dgm:prSet presAssocID="{9EA4C19D-7F01-5747-AB95-0D2F21F6DA6A}" presName="dummyMaxCanvas" presStyleCnt="0">
        <dgm:presLayoutVars/>
      </dgm:prSet>
      <dgm:spPr/>
    </dgm:pt>
    <dgm:pt modelId="{C6AA8A6D-048B-D74F-BA33-E8645B6B4798}" type="pres">
      <dgm:prSet presAssocID="{9EA4C19D-7F01-5747-AB95-0D2F21F6DA6A}" presName="FiveNodes_1" presStyleLbl="node1" presStyleIdx="0" presStyleCnt="5" custLinFactNeighborX="-375" custLinFactNeighborY="-22777">
        <dgm:presLayoutVars>
          <dgm:bulletEnabled val="1"/>
        </dgm:presLayoutVars>
      </dgm:prSet>
      <dgm:spPr/>
    </dgm:pt>
    <dgm:pt modelId="{35F079FE-0392-AF42-B9A5-B7734EEA6B87}" type="pres">
      <dgm:prSet presAssocID="{9EA4C19D-7F01-5747-AB95-0D2F21F6DA6A}" presName="FiveNodes_2" presStyleLbl="node1" presStyleIdx="1" presStyleCnt="5">
        <dgm:presLayoutVars>
          <dgm:bulletEnabled val="1"/>
        </dgm:presLayoutVars>
      </dgm:prSet>
      <dgm:spPr/>
    </dgm:pt>
    <dgm:pt modelId="{7F2D965E-0088-5B4D-93D7-C08117BA6F5B}" type="pres">
      <dgm:prSet presAssocID="{9EA4C19D-7F01-5747-AB95-0D2F21F6DA6A}" presName="FiveNodes_3" presStyleLbl="node1" presStyleIdx="2" presStyleCnt="5">
        <dgm:presLayoutVars>
          <dgm:bulletEnabled val="1"/>
        </dgm:presLayoutVars>
      </dgm:prSet>
      <dgm:spPr/>
    </dgm:pt>
    <dgm:pt modelId="{5DF54783-4991-6F40-8957-2033FA9686D5}" type="pres">
      <dgm:prSet presAssocID="{9EA4C19D-7F01-5747-AB95-0D2F21F6DA6A}" presName="FiveNodes_4" presStyleLbl="node1" presStyleIdx="3" presStyleCnt="5">
        <dgm:presLayoutVars>
          <dgm:bulletEnabled val="1"/>
        </dgm:presLayoutVars>
      </dgm:prSet>
      <dgm:spPr/>
    </dgm:pt>
    <dgm:pt modelId="{15FBE8DD-924B-1F45-A646-B3045D0DA529}" type="pres">
      <dgm:prSet presAssocID="{9EA4C19D-7F01-5747-AB95-0D2F21F6DA6A}" presName="FiveNodes_5" presStyleLbl="node1" presStyleIdx="4" presStyleCnt="5">
        <dgm:presLayoutVars>
          <dgm:bulletEnabled val="1"/>
        </dgm:presLayoutVars>
      </dgm:prSet>
      <dgm:spPr/>
    </dgm:pt>
    <dgm:pt modelId="{C41F10D5-C20E-6E46-BC13-9390533CABF5}" type="pres">
      <dgm:prSet presAssocID="{9EA4C19D-7F01-5747-AB95-0D2F21F6DA6A}" presName="FiveConn_1-2" presStyleLbl="fgAccFollowNode1" presStyleIdx="0" presStyleCnt="4">
        <dgm:presLayoutVars>
          <dgm:bulletEnabled val="1"/>
        </dgm:presLayoutVars>
      </dgm:prSet>
      <dgm:spPr/>
    </dgm:pt>
    <dgm:pt modelId="{E7CAC126-A902-BF40-92FD-395008443BE4}" type="pres">
      <dgm:prSet presAssocID="{9EA4C19D-7F01-5747-AB95-0D2F21F6DA6A}" presName="FiveConn_2-3" presStyleLbl="fgAccFollowNode1" presStyleIdx="1" presStyleCnt="4">
        <dgm:presLayoutVars>
          <dgm:bulletEnabled val="1"/>
        </dgm:presLayoutVars>
      </dgm:prSet>
      <dgm:spPr/>
    </dgm:pt>
    <dgm:pt modelId="{06A60F57-0F87-AC44-B9C7-6D7412CA6A87}" type="pres">
      <dgm:prSet presAssocID="{9EA4C19D-7F01-5747-AB95-0D2F21F6DA6A}" presName="FiveConn_3-4" presStyleLbl="fgAccFollowNode1" presStyleIdx="2" presStyleCnt="4">
        <dgm:presLayoutVars>
          <dgm:bulletEnabled val="1"/>
        </dgm:presLayoutVars>
      </dgm:prSet>
      <dgm:spPr/>
    </dgm:pt>
    <dgm:pt modelId="{9ADBB25A-6088-434A-80DF-771C9305ED42}" type="pres">
      <dgm:prSet presAssocID="{9EA4C19D-7F01-5747-AB95-0D2F21F6DA6A}" presName="FiveConn_4-5" presStyleLbl="fgAccFollowNode1" presStyleIdx="3" presStyleCnt="4">
        <dgm:presLayoutVars>
          <dgm:bulletEnabled val="1"/>
        </dgm:presLayoutVars>
      </dgm:prSet>
      <dgm:spPr/>
    </dgm:pt>
    <dgm:pt modelId="{4C6FB18F-B788-D94A-8387-77A2C1E0F404}" type="pres">
      <dgm:prSet presAssocID="{9EA4C19D-7F01-5747-AB95-0D2F21F6DA6A}" presName="FiveNodes_1_text" presStyleLbl="node1" presStyleIdx="4" presStyleCnt="5">
        <dgm:presLayoutVars>
          <dgm:bulletEnabled val="1"/>
        </dgm:presLayoutVars>
      </dgm:prSet>
      <dgm:spPr/>
    </dgm:pt>
    <dgm:pt modelId="{B61751F6-295F-854F-BE55-939788C4B08E}" type="pres">
      <dgm:prSet presAssocID="{9EA4C19D-7F01-5747-AB95-0D2F21F6DA6A}" presName="FiveNodes_2_text" presStyleLbl="node1" presStyleIdx="4" presStyleCnt="5">
        <dgm:presLayoutVars>
          <dgm:bulletEnabled val="1"/>
        </dgm:presLayoutVars>
      </dgm:prSet>
      <dgm:spPr/>
    </dgm:pt>
    <dgm:pt modelId="{28571AB1-3715-564F-963F-1CC6F8DD6B47}" type="pres">
      <dgm:prSet presAssocID="{9EA4C19D-7F01-5747-AB95-0D2F21F6DA6A}" presName="FiveNodes_3_text" presStyleLbl="node1" presStyleIdx="4" presStyleCnt="5">
        <dgm:presLayoutVars>
          <dgm:bulletEnabled val="1"/>
        </dgm:presLayoutVars>
      </dgm:prSet>
      <dgm:spPr/>
    </dgm:pt>
    <dgm:pt modelId="{B2942CD6-DADC-404C-85CA-E544CD395163}" type="pres">
      <dgm:prSet presAssocID="{9EA4C19D-7F01-5747-AB95-0D2F21F6DA6A}" presName="FiveNodes_4_text" presStyleLbl="node1" presStyleIdx="4" presStyleCnt="5">
        <dgm:presLayoutVars>
          <dgm:bulletEnabled val="1"/>
        </dgm:presLayoutVars>
      </dgm:prSet>
      <dgm:spPr/>
    </dgm:pt>
    <dgm:pt modelId="{5DAD8D1F-27E1-8B4C-B108-82F355972BF5}" type="pres">
      <dgm:prSet presAssocID="{9EA4C19D-7F01-5747-AB95-0D2F21F6DA6A}" presName="FiveNodes_5_text" presStyleLbl="node1" presStyleIdx="4" presStyleCnt="5">
        <dgm:presLayoutVars>
          <dgm:bulletEnabled val="1"/>
        </dgm:presLayoutVars>
      </dgm:prSet>
      <dgm:spPr/>
    </dgm:pt>
  </dgm:ptLst>
  <dgm:cxnLst>
    <dgm:cxn modelId="{2245140C-A5F9-584C-A67D-209460751591}" srcId="{9EA4C19D-7F01-5747-AB95-0D2F21F6DA6A}" destId="{6DDD592B-F679-504C-A6B5-956B2C549FC3}" srcOrd="3" destOrd="0" parTransId="{074F5B12-09B7-B849-ABA2-C479E2007D16}" sibTransId="{1863263C-62B0-6345-8DE1-F03DC8A86D22}"/>
    <dgm:cxn modelId="{DC6C9F0C-EC8F-DE43-BDB4-5E7083869F2E}" type="presOf" srcId="{148BFC08-984E-554B-9990-53080574BD5A}" destId="{4C6FB18F-B788-D94A-8387-77A2C1E0F404}" srcOrd="1" destOrd="0" presId="urn:microsoft.com/office/officeart/2005/8/layout/vProcess5"/>
    <dgm:cxn modelId="{98A7A013-3297-5C4B-9EF4-AFF259001483}" type="presOf" srcId="{11F5EF6E-9539-6F40-BE06-34627A20C17D}" destId="{C41F10D5-C20E-6E46-BC13-9390533CABF5}" srcOrd="0" destOrd="0" presId="urn:microsoft.com/office/officeart/2005/8/layout/vProcess5"/>
    <dgm:cxn modelId="{DBD24F1D-6A82-834D-AE35-410095410D5B}" type="presOf" srcId="{D21F4A44-A4D0-1B41-9912-9D5AAB60EABB}" destId="{E7CAC126-A902-BF40-92FD-395008443BE4}" srcOrd="0" destOrd="0" presId="urn:microsoft.com/office/officeart/2005/8/layout/vProcess5"/>
    <dgm:cxn modelId="{DC7E522D-5CCD-3D4D-AFFB-1438495A6213}" type="presOf" srcId="{31C9EEAA-B835-1D4B-82DA-300E12B3C40B}" destId="{28571AB1-3715-564F-963F-1CC6F8DD6B47}" srcOrd="1" destOrd="0" presId="urn:microsoft.com/office/officeart/2005/8/layout/vProcess5"/>
    <dgm:cxn modelId="{F0DE8E2E-46BE-3F4A-A34D-F976CCA89B2E}" srcId="{9EA4C19D-7F01-5747-AB95-0D2F21F6DA6A}" destId="{13DAB2F1-A0DD-6446-A063-C85900496EAD}" srcOrd="5" destOrd="0" parTransId="{FEB36CDC-D0BF-B14D-9547-0DD6471DBCC2}" sibTransId="{04B068B4-AA99-0742-990B-2C45421E0F74}"/>
    <dgm:cxn modelId="{8910AF37-C1E3-1F4B-B2D5-5AB63977AD50}" type="presOf" srcId="{6C07B60C-792B-9747-A2EC-18B1694F49B4}" destId="{5DAD8D1F-27E1-8B4C-B108-82F355972BF5}" srcOrd="1" destOrd="0" presId="urn:microsoft.com/office/officeart/2005/8/layout/vProcess5"/>
    <dgm:cxn modelId="{B1664645-8D55-8640-A993-8DD786868953}" srcId="{9EA4C19D-7F01-5747-AB95-0D2F21F6DA6A}" destId="{31C9EEAA-B835-1D4B-82DA-300E12B3C40B}" srcOrd="2" destOrd="0" parTransId="{788B60C0-C830-A245-8513-CC48FDB7DFEF}" sibTransId="{DA84432D-11B3-9246-B56C-DCE56497B638}"/>
    <dgm:cxn modelId="{92EE1D47-5FCC-3145-8DD3-85738CB476E5}" type="presOf" srcId="{148BFC08-984E-554B-9990-53080574BD5A}" destId="{C6AA8A6D-048B-D74F-BA33-E8645B6B4798}" srcOrd="0" destOrd="0" presId="urn:microsoft.com/office/officeart/2005/8/layout/vProcess5"/>
    <dgm:cxn modelId="{92EB494F-0423-3342-A436-4DBB653ED3FB}" type="presOf" srcId="{31C9EEAA-B835-1D4B-82DA-300E12B3C40B}" destId="{7F2D965E-0088-5B4D-93D7-C08117BA6F5B}" srcOrd="0" destOrd="0" presId="urn:microsoft.com/office/officeart/2005/8/layout/vProcess5"/>
    <dgm:cxn modelId="{2E35DA71-6F06-8E46-A9D5-993949286BAE}" type="presOf" srcId="{F494434A-C1C1-A04F-B8FF-824E9318544F}" destId="{35F079FE-0392-AF42-B9A5-B7734EEA6B87}" srcOrd="0" destOrd="0" presId="urn:microsoft.com/office/officeart/2005/8/layout/vProcess5"/>
    <dgm:cxn modelId="{0E91F855-46BA-584B-B867-999A4F61AF55}" type="presOf" srcId="{F494434A-C1C1-A04F-B8FF-824E9318544F}" destId="{B61751F6-295F-854F-BE55-939788C4B08E}" srcOrd="1" destOrd="0" presId="urn:microsoft.com/office/officeart/2005/8/layout/vProcess5"/>
    <dgm:cxn modelId="{5DF0A684-516D-354C-8C3F-7CD6C714CEF6}" type="presOf" srcId="{1863263C-62B0-6345-8DE1-F03DC8A86D22}" destId="{9ADBB25A-6088-434A-80DF-771C9305ED42}" srcOrd="0" destOrd="0" presId="urn:microsoft.com/office/officeart/2005/8/layout/vProcess5"/>
    <dgm:cxn modelId="{2E8FFDA2-E743-F548-B48B-00470BFA998A}" type="presOf" srcId="{9EA4C19D-7F01-5747-AB95-0D2F21F6DA6A}" destId="{0EBBBB27-041A-CF4F-8AB4-6A7CD851A416}" srcOrd="0" destOrd="0" presId="urn:microsoft.com/office/officeart/2005/8/layout/vProcess5"/>
    <dgm:cxn modelId="{7ED388B0-96BD-684B-827B-23E96624DF08}" type="presOf" srcId="{6DDD592B-F679-504C-A6B5-956B2C549FC3}" destId="{5DF54783-4991-6F40-8957-2033FA9686D5}" srcOrd="0" destOrd="0" presId="urn:microsoft.com/office/officeart/2005/8/layout/vProcess5"/>
    <dgm:cxn modelId="{B94ABCB8-0987-A94B-9175-62939BB49E0F}" srcId="{9EA4C19D-7F01-5747-AB95-0D2F21F6DA6A}" destId="{148BFC08-984E-554B-9990-53080574BD5A}" srcOrd="0" destOrd="0" parTransId="{3531D3B3-D48C-A14A-ACFA-04A8D86D8BBF}" sibTransId="{11F5EF6E-9539-6F40-BE06-34627A20C17D}"/>
    <dgm:cxn modelId="{808AF6C8-9EAB-F841-B6AE-5DCEF651DAD3}" type="presOf" srcId="{6C07B60C-792B-9747-A2EC-18B1694F49B4}" destId="{15FBE8DD-924B-1F45-A646-B3045D0DA529}" srcOrd="0" destOrd="0" presId="urn:microsoft.com/office/officeart/2005/8/layout/vProcess5"/>
    <dgm:cxn modelId="{B9AC5ACE-E7D6-3A48-BA91-1A300D877CA3}" type="presOf" srcId="{6DDD592B-F679-504C-A6B5-956B2C549FC3}" destId="{B2942CD6-DADC-404C-85CA-E544CD395163}" srcOrd="1" destOrd="0" presId="urn:microsoft.com/office/officeart/2005/8/layout/vProcess5"/>
    <dgm:cxn modelId="{2A49F7D0-CB34-1B49-A804-170C902F5B50}" srcId="{9EA4C19D-7F01-5747-AB95-0D2F21F6DA6A}" destId="{6C07B60C-792B-9747-A2EC-18B1694F49B4}" srcOrd="4" destOrd="0" parTransId="{394B9757-2A80-2245-A308-72E3B823FE91}" sibTransId="{30912146-4A8C-6D49-9B8A-E09DC4C06655}"/>
    <dgm:cxn modelId="{5BA9DCD1-123F-F646-AFF5-4508DDEA3916}" type="presOf" srcId="{DA84432D-11B3-9246-B56C-DCE56497B638}" destId="{06A60F57-0F87-AC44-B9C7-6D7412CA6A87}" srcOrd="0" destOrd="0" presId="urn:microsoft.com/office/officeart/2005/8/layout/vProcess5"/>
    <dgm:cxn modelId="{9A0AD0FE-687B-1047-A9C5-EE62AD25017B}" srcId="{9EA4C19D-7F01-5747-AB95-0D2F21F6DA6A}" destId="{F494434A-C1C1-A04F-B8FF-824E9318544F}" srcOrd="1" destOrd="0" parTransId="{999CA975-0515-E740-B43A-20E57C5752C8}" sibTransId="{D21F4A44-A4D0-1B41-9912-9D5AAB60EABB}"/>
    <dgm:cxn modelId="{8ACB00B2-3454-804F-911D-A6819F0909F1}" type="presParOf" srcId="{0EBBBB27-041A-CF4F-8AB4-6A7CD851A416}" destId="{2CD16606-E6A6-964C-9121-72084AFD58B1}" srcOrd="0" destOrd="0" presId="urn:microsoft.com/office/officeart/2005/8/layout/vProcess5"/>
    <dgm:cxn modelId="{5640803D-DBB8-7B49-87FC-F05894EE9DB9}" type="presParOf" srcId="{0EBBBB27-041A-CF4F-8AB4-6A7CD851A416}" destId="{C6AA8A6D-048B-D74F-BA33-E8645B6B4798}" srcOrd="1" destOrd="0" presId="urn:microsoft.com/office/officeart/2005/8/layout/vProcess5"/>
    <dgm:cxn modelId="{E97132B2-AFAC-E744-A59B-4097C7E1DEA4}" type="presParOf" srcId="{0EBBBB27-041A-CF4F-8AB4-6A7CD851A416}" destId="{35F079FE-0392-AF42-B9A5-B7734EEA6B87}" srcOrd="2" destOrd="0" presId="urn:microsoft.com/office/officeart/2005/8/layout/vProcess5"/>
    <dgm:cxn modelId="{93BFA8EB-82D8-414A-8DBC-75B924699DDE}" type="presParOf" srcId="{0EBBBB27-041A-CF4F-8AB4-6A7CD851A416}" destId="{7F2D965E-0088-5B4D-93D7-C08117BA6F5B}" srcOrd="3" destOrd="0" presId="urn:microsoft.com/office/officeart/2005/8/layout/vProcess5"/>
    <dgm:cxn modelId="{BCDD6872-2558-AB4A-82F0-91E820A8E5BC}" type="presParOf" srcId="{0EBBBB27-041A-CF4F-8AB4-6A7CD851A416}" destId="{5DF54783-4991-6F40-8957-2033FA9686D5}" srcOrd="4" destOrd="0" presId="urn:microsoft.com/office/officeart/2005/8/layout/vProcess5"/>
    <dgm:cxn modelId="{C5BC082B-B438-F94F-B4DF-3A7A4796A6AA}" type="presParOf" srcId="{0EBBBB27-041A-CF4F-8AB4-6A7CD851A416}" destId="{15FBE8DD-924B-1F45-A646-B3045D0DA529}" srcOrd="5" destOrd="0" presId="urn:microsoft.com/office/officeart/2005/8/layout/vProcess5"/>
    <dgm:cxn modelId="{EA820617-7AC1-EF40-B0ED-EB495C05827B}" type="presParOf" srcId="{0EBBBB27-041A-CF4F-8AB4-6A7CD851A416}" destId="{C41F10D5-C20E-6E46-BC13-9390533CABF5}" srcOrd="6" destOrd="0" presId="urn:microsoft.com/office/officeart/2005/8/layout/vProcess5"/>
    <dgm:cxn modelId="{BC2C8B33-0A98-9744-A6E7-2104E2B793A1}" type="presParOf" srcId="{0EBBBB27-041A-CF4F-8AB4-6A7CD851A416}" destId="{E7CAC126-A902-BF40-92FD-395008443BE4}" srcOrd="7" destOrd="0" presId="urn:microsoft.com/office/officeart/2005/8/layout/vProcess5"/>
    <dgm:cxn modelId="{6BCF4AF3-A651-3349-80E6-FD73E7102097}" type="presParOf" srcId="{0EBBBB27-041A-CF4F-8AB4-6A7CD851A416}" destId="{06A60F57-0F87-AC44-B9C7-6D7412CA6A87}" srcOrd="8" destOrd="0" presId="urn:microsoft.com/office/officeart/2005/8/layout/vProcess5"/>
    <dgm:cxn modelId="{03BD4F9B-7EAC-B44E-B84F-63577CA8F308}" type="presParOf" srcId="{0EBBBB27-041A-CF4F-8AB4-6A7CD851A416}" destId="{9ADBB25A-6088-434A-80DF-771C9305ED42}" srcOrd="9" destOrd="0" presId="urn:microsoft.com/office/officeart/2005/8/layout/vProcess5"/>
    <dgm:cxn modelId="{CA884CE4-722F-E449-9C09-E6245E300A2E}" type="presParOf" srcId="{0EBBBB27-041A-CF4F-8AB4-6A7CD851A416}" destId="{4C6FB18F-B788-D94A-8387-77A2C1E0F404}" srcOrd="10" destOrd="0" presId="urn:microsoft.com/office/officeart/2005/8/layout/vProcess5"/>
    <dgm:cxn modelId="{58D191CC-D712-1B4F-A782-FF1F611ACC1F}" type="presParOf" srcId="{0EBBBB27-041A-CF4F-8AB4-6A7CD851A416}" destId="{B61751F6-295F-854F-BE55-939788C4B08E}" srcOrd="11" destOrd="0" presId="urn:microsoft.com/office/officeart/2005/8/layout/vProcess5"/>
    <dgm:cxn modelId="{07EDDCB6-9312-7141-96E8-DABFB0A706F7}" type="presParOf" srcId="{0EBBBB27-041A-CF4F-8AB4-6A7CD851A416}" destId="{28571AB1-3715-564F-963F-1CC6F8DD6B47}" srcOrd="12" destOrd="0" presId="urn:microsoft.com/office/officeart/2005/8/layout/vProcess5"/>
    <dgm:cxn modelId="{1DC196F2-E43F-CA4A-A8B4-633F3CC2D545}" type="presParOf" srcId="{0EBBBB27-041A-CF4F-8AB4-6A7CD851A416}" destId="{B2942CD6-DADC-404C-85CA-E544CD395163}" srcOrd="13" destOrd="0" presId="urn:microsoft.com/office/officeart/2005/8/layout/vProcess5"/>
    <dgm:cxn modelId="{8865E703-B1AA-7747-9FEC-84C93E9F04ED}" type="presParOf" srcId="{0EBBBB27-041A-CF4F-8AB4-6A7CD851A416}" destId="{5DAD8D1F-27E1-8B4C-B108-82F355972BF5}"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79DEBF5-9180-0845-B677-B560FD812897}" type="doc">
      <dgm:prSet loTypeId="urn:microsoft.com/office/officeart/2005/8/layout/vList4" loCatId="process" qsTypeId="urn:microsoft.com/office/officeart/2005/8/quickstyle/simple4" qsCatId="simple" csTypeId="urn:microsoft.com/office/officeart/2005/8/colors/accent1_2" csCatId="accent1" phldr="1"/>
      <dgm:spPr/>
      <dgm:t>
        <a:bodyPr/>
        <a:lstStyle/>
        <a:p>
          <a:endParaRPr lang="de-DE"/>
        </a:p>
      </dgm:t>
    </dgm:pt>
    <dgm:pt modelId="{7A3153AB-8FB1-E74A-B6BC-464CB1923EA7}">
      <dgm:prSet custT="1"/>
      <dgm:spPr>
        <a:solidFill>
          <a:schemeClr val="bg2"/>
        </a:solidFill>
      </dgm:spPr>
      <dgm:t>
        <a:bodyPr/>
        <a:lstStyle/>
        <a:p>
          <a:pPr rtl="0"/>
          <a:r>
            <a:rPr lang="de-DE" sz="2800" dirty="0"/>
            <a:t>Internationale Expansion</a:t>
          </a:r>
          <a:br>
            <a:rPr lang="de-DE" sz="2800" dirty="0"/>
          </a:br>
          <a:endParaRPr lang="de-DE" sz="2800" u="none" dirty="0"/>
        </a:p>
      </dgm:t>
    </dgm:pt>
    <dgm:pt modelId="{35EDBFE0-EF0E-FC4A-9977-E6061344B8E3}" type="parTrans" cxnId="{D2E37E13-AF93-1F4A-996C-F92AC21D04D8}">
      <dgm:prSet/>
      <dgm:spPr/>
      <dgm:t>
        <a:bodyPr/>
        <a:lstStyle/>
        <a:p>
          <a:endParaRPr lang="de-DE"/>
        </a:p>
      </dgm:t>
    </dgm:pt>
    <dgm:pt modelId="{A6644263-359D-7949-B5FC-874D8184DB84}" type="sibTrans" cxnId="{D2E37E13-AF93-1F4A-996C-F92AC21D04D8}">
      <dgm:prSet/>
      <dgm:spPr/>
      <dgm:t>
        <a:bodyPr/>
        <a:lstStyle/>
        <a:p>
          <a:endParaRPr lang="de-DE"/>
        </a:p>
      </dgm:t>
    </dgm:pt>
    <dgm:pt modelId="{00E74D65-F2A8-754C-A874-AF98D636F93D}">
      <dgm:prSet custT="1"/>
      <dgm:spPr>
        <a:solidFill>
          <a:schemeClr val="bg2"/>
        </a:solidFill>
      </dgm:spPr>
      <dgm:t>
        <a:bodyPr/>
        <a:lstStyle/>
        <a:p>
          <a:pPr rtl="0"/>
          <a:endParaRPr lang="de-DE" sz="2800" dirty="0"/>
        </a:p>
        <a:p>
          <a:pPr rtl="0"/>
          <a:r>
            <a:rPr lang="de-DE" sz="2800" dirty="0" err="1"/>
            <a:t>Cashback</a:t>
          </a:r>
          <a:r>
            <a:rPr lang="de-DE" sz="2800" dirty="0"/>
            <a:t> - Geld zurückerhalten. Bei jedem Einkauf mit der Jugl Card klingelt auch bei Dir die Kasse!</a:t>
          </a:r>
          <a:br>
            <a:rPr lang="de-DE" sz="2800" dirty="0"/>
          </a:br>
          <a:endParaRPr lang="de-DE" sz="2800" dirty="0"/>
        </a:p>
      </dgm:t>
    </dgm:pt>
    <dgm:pt modelId="{BA2F0E0E-842D-3844-A7D8-C8EBC7943E01}" type="parTrans" cxnId="{BB388814-F1B7-F248-91A8-7DB405D7EC10}">
      <dgm:prSet/>
      <dgm:spPr/>
      <dgm:t>
        <a:bodyPr/>
        <a:lstStyle/>
        <a:p>
          <a:endParaRPr lang="de-DE"/>
        </a:p>
      </dgm:t>
    </dgm:pt>
    <dgm:pt modelId="{B0A5AB64-6BD2-FD40-B5C0-648E61FBABD3}" type="sibTrans" cxnId="{BB388814-F1B7-F248-91A8-7DB405D7EC10}">
      <dgm:prSet/>
      <dgm:spPr/>
      <dgm:t>
        <a:bodyPr/>
        <a:lstStyle/>
        <a:p>
          <a:endParaRPr lang="de-DE"/>
        </a:p>
      </dgm:t>
    </dgm:pt>
    <dgm:pt modelId="{6FCFDDB1-D5CB-A741-9364-B05C911036B6}">
      <dgm:prSet custT="1"/>
      <dgm:spPr>
        <a:solidFill>
          <a:schemeClr val="bg2"/>
        </a:solidFill>
      </dgm:spPr>
      <dgm:t>
        <a:bodyPr/>
        <a:lstStyle/>
        <a:p>
          <a:pPr rtl="0"/>
          <a:endParaRPr lang="de-DE" sz="2800" dirty="0"/>
        </a:p>
        <a:p>
          <a:pPr rtl="0"/>
          <a:r>
            <a:rPr lang="de-DE" sz="2800" dirty="0"/>
            <a:t>Die Währung - Wertsteigerung des Jugls</a:t>
          </a:r>
          <a:br>
            <a:rPr lang="de-DE" sz="2800" dirty="0"/>
          </a:br>
          <a:endParaRPr lang="de-DE" sz="2800" dirty="0"/>
        </a:p>
      </dgm:t>
    </dgm:pt>
    <dgm:pt modelId="{D40A71AF-025D-134D-A268-F0A8C39A0903}" type="parTrans" cxnId="{6E59FBD5-8734-A04D-8C1E-DBE81D9221B0}">
      <dgm:prSet/>
      <dgm:spPr/>
      <dgm:t>
        <a:bodyPr/>
        <a:lstStyle/>
        <a:p>
          <a:endParaRPr lang="de-DE"/>
        </a:p>
      </dgm:t>
    </dgm:pt>
    <dgm:pt modelId="{C9C679B7-904A-0149-89D2-0C8CE0E25AA6}" type="sibTrans" cxnId="{6E59FBD5-8734-A04D-8C1E-DBE81D9221B0}">
      <dgm:prSet/>
      <dgm:spPr/>
      <dgm:t>
        <a:bodyPr/>
        <a:lstStyle/>
        <a:p>
          <a:endParaRPr lang="de-DE"/>
        </a:p>
      </dgm:t>
    </dgm:pt>
    <dgm:pt modelId="{B58AC041-FC11-9244-9CEB-6DE92DDA1C63}">
      <dgm:prSet custT="1"/>
      <dgm:spPr>
        <a:solidFill>
          <a:schemeClr val="bg2"/>
        </a:solidFill>
      </dgm:spPr>
      <dgm:t>
        <a:bodyPr/>
        <a:lstStyle/>
        <a:p>
          <a:pPr rtl="0"/>
          <a:endParaRPr lang="de-DE" sz="2800" dirty="0"/>
        </a:p>
        <a:p>
          <a:pPr rtl="0"/>
          <a:r>
            <a:rPr lang="de-DE" sz="2800" dirty="0"/>
            <a:t>Die Kreditkarte - bequem bargeldlos zahlen. </a:t>
          </a:r>
        </a:p>
        <a:p>
          <a:pPr rtl="0"/>
          <a:r>
            <a:rPr lang="de-DE" sz="2800" dirty="0"/>
            <a:t>Bezahle in allen Geschäften mit der Jugl Card.</a:t>
          </a:r>
          <a:br>
            <a:rPr lang="de-DE" sz="2800" dirty="0"/>
          </a:br>
          <a:endParaRPr lang="de-DE" sz="2800" dirty="0"/>
        </a:p>
      </dgm:t>
    </dgm:pt>
    <dgm:pt modelId="{12AA6804-E5A8-2F45-8BC7-39635B440769}" type="parTrans" cxnId="{D176B097-0648-1344-AFDD-39A5D989B944}">
      <dgm:prSet/>
      <dgm:spPr/>
      <dgm:t>
        <a:bodyPr/>
        <a:lstStyle/>
        <a:p>
          <a:endParaRPr lang="de-DE"/>
        </a:p>
      </dgm:t>
    </dgm:pt>
    <dgm:pt modelId="{D79533CD-9634-6D4E-8C79-5EC5E8DEE71E}" type="sibTrans" cxnId="{D176B097-0648-1344-AFDD-39A5D989B944}">
      <dgm:prSet/>
      <dgm:spPr/>
      <dgm:t>
        <a:bodyPr/>
        <a:lstStyle/>
        <a:p>
          <a:endParaRPr lang="de-DE"/>
        </a:p>
      </dgm:t>
    </dgm:pt>
    <dgm:pt modelId="{6A9642CF-2347-0540-BB37-AFB99F86A9ED}">
      <dgm:prSet custT="1"/>
      <dgm:spPr>
        <a:solidFill>
          <a:schemeClr val="bg2"/>
        </a:solidFill>
      </dgm:spPr>
      <dgm:t>
        <a:bodyPr/>
        <a:lstStyle/>
        <a:p>
          <a:pPr rtl="0"/>
          <a:r>
            <a:rPr lang="de-DE" sz="2800" dirty="0"/>
            <a:t>Die Bank - Profitiere zukünftig von der Jugl - Bank </a:t>
          </a:r>
        </a:p>
      </dgm:t>
    </dgm:pt>
    <dgm:pt modelId="{D193315F-2BE0-E14B-8779-806BE0F7DF62}" type="parTrans" cxnId="{B65A8245-A643-584E-844A-924627EB06B9}">
      <dgm:prSet/>
      <dgm:spPr/>
      <dgm:t>
        <a:bodyPr/>
        <a:lstStyle/>
        <a:p>
          <a:endParaRPr lang="de-DE"/>
        </a:p>
      </dgm:t>
    </dgm:pt>
    <dgm:pt modelId="{5D4880B8-3C76-A54B-B622-160BF5A30CDB}" type="sibTrans" cxnId="{B65A8245-A643-584E-844A-924627EB06B9}">
      <dgm:prSet/>
      <dgm:spPr/>
      <dgm:t>
        <a:bodyPr/>
        <a:lstStyle/>
        <a:p>
          <a:endParaRPr lang="de-DE"/>
        </a:p>
      </dgm:t>
    </dgm:pt>
    <dgm:pt modelId="{84826CA0-022D-3841-825A-19CC2178CBA4}" type="pres">
      <dgm:prSet presAssocID="{379DEBF5-9180-0845-B677-B560FD812897}" presName="linear" presStyleCnt="0">
        <dgm:presLayoutVars>
          <dgm:dir/>
          <dgm:resizeHandles val="exact"/>
        </dgm:presLayoutVars>
      </dgm:prSet>
      <dgm:spPr/>
    </dgm:pt>
    <dgm:pt modelId="{78B38CAD-CC64-A744-896F-09251AE047D9}" type="pres">
      <dgm:prSet presAssocID="{7A3153AB-8FB1-E74A-B6BC-464CB1923EA7}" presName="comp" presStyleCnt="0"/>
      <dgm:spPr/>
    </dgm:pt>
    <dgm:pt modelId="{29BFDC43-5DE8-4C45-AE2E-824DED55CDF0}" type="pres">
      <dgm:prSet presAssocID="{7A3153AB-8FB1-E74A-B6BC-464CB1923EA7}" presName="box" presStyleLbl="node1" presStyleIdx="0" presStyleCnt="5"/>
      <dgm:spPr/>
    </dgm:pt>
    <dgm:pt modelId="{282B1FF1-9C9D-D445-859B-210F3AD10A5E}" type="pres">
      <dgm:prSet presAssocID="{7A3153AB-8FB1-E74A-B6BC-464CB1923EA7}" presName="img"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101000" b="-101000"/>
          </a:stretch>
        </a:blipFill>
      </dgm:spPr>
    </dgm:pt>
    <dgm:pt modelId="{BEAD9D4B-9BFE-A34E-9979-CE5E54368C2B}" type="pres">
      <dgm:prSet presAssocID="{7A3153AB-8FB1-E74A-B6BC-464CB1923EA7}" presName="text" presStyleLbl="node1" presStyleIdx="0" presStyleCnt="5">
        <dgm:presLayoutVars>
          <dgm:bulletEnabled val="1"/>
        </dgm:presLayoutVars>
      </dgm:prSet>
      <dgm:spPr/>
    </dgm:pt>
    <dgm:pt modelId="{EDC8584A-F628-1E47-B459-EC2C648692BF}" type="pres">
      <dgm:prSet presAssocID="{A6644263-359D-7949-B5FC-874D8184DB84}" presName="spacer" presStyleCnt="0"/>
      <dgm:spPr/>
    </dgm:pt>
    <dgm:pt modelId="{28F8C95C-EC8B-5A4F-927E-DDD9EBDD4D25}" type="pres">
      <dgm:prSet presAssocID="{B58AC041-FC11-9244-9CEB-6DE92DDA1C63}" presName="comp" presStyleCnt="0"/>
      <dgm:spPr/>
    </dgm:pt>
    <dgm:pt modelId="{9AB31293-D39C-4448-94D5-3BA546D571D4}" type="pres">
      <dgm:prSet presAssocID="{B58AC041-FC11-9244-9CEB-6DE92DDA1C63}" presName="box" presStyleLbl="node1" presStyleIdx="1" presStyleCnt="5"/>
      <dgm:spPr/>
    </dgm:pt>
    <dgm:pt modelId="{6ACC7F0F-E8D9-7C4B-87AB-D741B97C7975}" type="pres">
      <dgm:prSet presAssocID="{B58AC041-FC11-9244-9CEB-6DE92DDA1C63}" presName="img"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101000" b="-101000"/>
          </a:stretch>
        </a:blipFill>
      </dgm:spPr>
    </dgm:pt>
    <dgm:pt modelId="{9C36B306-6499-3641-B739-940364013AA0}" type="pres">
      <dgm:prSet presAssocID="{B58AC041-FC11-9244-9CEB-6DE92DDA1C63}" presName="text" presStyleLbl="node1" presStyleIdx="1" presStyleCnt="5">
        <dgm:presLayoutVars>
          <dgm:bulletEnabled val="1"/>
        </dgm:presLayoutVars>
      </dgm:prSet>
      <dgm:spPr/>
    </dgm:pt>
    <dgm:pt modelId="{72A1C205-222D-704A-9D40-534CE5A4CECA}" type="pres">
      <dgm:prSet presAssocID="{D79533CD-9634-6D4E-8C79-5EC5E8DEE71E}" presName="spacer" presStyleCnt="0"/>
      <dgm:spPr/>
    </dgm:pt>
    <dgm:pt modelId="{AEC472D5-A3DF-B84D-B61C-B68C8AD5FD61}" type="pres">
      <dgm:prSet presAssocID="{00E74D65-F2A8-754C-A874-AF98D636F93D}" presName="comp" presStyleCnt="0"/>
      <dgm:spPr/>
    </dgm:pt>
    <dgm:pt modelId="{01ECCB05-6E0F-1A4D-8D7C-6A0327075A5B}" type="pres">
      <dgm:prSet presAssocID="{00E74D65-F2A8-754C-A874-AF98D636F93D}" presName="box" presStyleLbl="node1" presStyleIdx="2" presStyleCnt="5" custLinFactNeighborX="130"/>
      <dgm:spPr/>
    </dgm:pt>
    <dgm:pt modelId="{559573CE-F416-5C43-8163-1B6CC9038FBE}" type="pres">
      <dgm:prSet presAssocID="{00E74D65-F2A8-754C-A874-AF98D636F93D}" presName="img"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t="-20000" b="-20000"/>
          </a:stretch>
        </a:blipFill>
      </dgm:spPr>
    </dgm:pt>
    <dgm:pt modelId="{028547FC-FC83-3B40-8DF4-545811F39A3E}" type="pres">
      <dgm:prSet presAssocID="{00E74D65-F2A8-754C-A874-AF98D636F93D}" presName="text" presStyleLbl="node1" presStyleIdx="2" presStyleCnt="5">
        <dgm:presLayoutVars>
          <dgm:bulletEnabled val="1"/>
        </dgm:presLayoutVars>
      </dgm:prSet>
      <dgm:spPr/>
    </dgm:pt>
    <dgm:pt modelId="{B2502739-5A8F-0043-9F74-98FB4C7ABF76}" type="pres">
      <dgm:prSet presAssocID="{B0A5AB64-6BD2-FD40-B5C0-648E61FBABD3}" presName="spacer" presStyleCnt="0"/>
      <dgm:spPr/>
    </dgm:pt>
    <dgm:pt modelId="{60A429C6-EA46-D147-BB71-22BF23C2AEA0}" type="pres">
      <dgm:prSet presAssocID="{6A9642CF-2347-0540-BB37-AFB99F86A9ED}" presName="comp" presStyleCnt="0"/>
      <dgm:spPr/>
    </dgm:pt>
    <dgm:pt modelId="{C759DD5F-5D69-DF40-A31A-0ED4F6D82EE9}" type="pres">
      <dgm:prSet presAssocID="{6A9642CF-2347-0540-BB37-AFB99F86A9ED}" presName="box" presStyleLbl="node1" presStyleIdx="3" presStyleCnt="5"/>
      <dgm:spPr/>
    </dgm:pt>
    <dgm:pt modelId="{19DF054A-E739-C147-B928-D02F110340D5}" type="pres">
      <dgm:prSet presAssocID="{6A9642CF-2347-0540-BB37-AFB99F86A9ED}" presName="img"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4000" b="-4000"/>
          </a:stretch>
        </a:blipFill>
      </dgm:spPr>
    </dgm:pt>
    <dgm:pt modelId="{8D181617-B8D2-7D4F-8DD0-4B50C0A85E8B}" type="pres">
      <dgm:prSet presAssocID="{6A9642CF-2347-0540-BB37-AFB99F86A9ED}" presName="text" presStyleLbl="node1" presStyleIdx="3" presStyleCnt="5">
        <dgm:presLayoutVars>
          <dgm:bulletEnabled val="1"/>
        </dgm:presLayoutVars>
      </dgm:prSet>
      <dgm:spPr/>
    </dgm:pt>
    <dgm:pt modelId="{FA896EFA-E2B2-144B-B197-B15AF4BDA939}" type="pres">
      <dgm:prSet presAssocID="{5D4880B8-3C76-A54B-B622-160BF5A30CDB}" presName="spacer" presStyleCnt="0"/>
      <dgm:spPr/>
    </dgm:pt>
    <dgm:pt modelId="{6C9726C1-E2F4-7047-84ED-185D46D7CD90}" type="pres">
      <dgm:prSet presAssocID="{6FCFDDB1-D5CB-A741-9364-B05C911036B6}" presName="comp" presStyleCnt="0"/>
      <dgm:spPr/>
    </dgm:pt>
    <dgm:pt modelId="{195A1FF1-BE9B-F644-BD87-B0B6E8B339E7}" type="pres">
      <dgm:prSet presAssocID="{6FCFDDB1-D5CB-A741-9364-B05C911036B6}" presName="box" presStyleLbl="node1" presStyleIdx="4" presStyleCnt="5"/>
      <dgm:spPr/>
    </dgm:pt>
    <dgm:pt modelId="{88B4DAEA-BBB3-804D-BDE8-4E88D97E44AF}" type="pres">
      <dgm:prSet presAssocID="{6FCFDDB1-D5CB-A741-9364-B05C911036B6}" presName="img"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t="-44000" b="-44000"/>
          </a:stretch>
        </a:blipFill>
      </dgm:spPr>
    </dgm:pt>
    <dgm:pt modelId="{F455F0FA-4C36-554B-9C67-8B05EA01350C}" type="pres">
      <dgm:prSet presAssocID="{6FCFDDB1-D5CB-A741-9364-B05C911036B6}" presName="text" presStyleLbl="node1" presStyleIdx="4" presStyleCnt="5">
        <dgm:presLayoutVars>
          <dgm:bulletEnabled val="1"/>
        </dgm:presLayoutVars>
      </dgm:prSet>
      <dgm:spPr/>
    </dgm:pt>
  </dgm:ptLst>
  <dgm:cxnLst>
    <dgm:cxn modelId="{D2E37E13-AF93-1F4A-996C-F92AC21D04D8}" srcId="{379DEBF5-9180-0845-B677-B560FD812897}" destId="{7A3153AB-8FB1-E74A-B6BC-464CB1923EA7}" srcOrd="0" destOrd="0" parTransId="{35EDBFE0-EF0E-FC4A-9977-E6061344B8E3}" sibTransId="{A6644263-359D-7949-B5FC-874D8184DB84}"/>
    <dgm:cxn modelId="{BB388814-F1B7-F248-91A8-7DB405D7EC10}" srcId="{379DEBF5-9180-0845-B677-B560FD812897}" destId="{00E74D65-F2A8-754C-A874-AF98D636F93D}" srcOrd="2" destOrd="0" parTransId="{BA2F0E0E-842D-3844-A7D8-C8EBC7943E01}" sibTransId="{B0A5AB64-6BD2-FD40-B5C0-648E61FBABD3}"/>
    <dgm:cxn modelId="{B3F02F21-7632-0C4E-AE3B-A8C9C0AB463E}" type="presOf" srcId="{00E74D65-F2A8-754C-A874-AF98D636F93D}" destId="{01ECCB05-6E0F-1A4D-8D7C-6A0327075A5B}" srcOrd="0" destOrd="0" presId="urn:microsoft.com/office/officeart/2005/8/layout/vList4"/>
    <dgm:cxn modelId="{6F788F21-AC07-554A-B757-24BA66ABBA04}" type="presOf" srcId="{7A3153AB-8FB1-E74A-B6BC-464CB1923EA7}" destId="{BEAD9D4B-9BFE-A34E-9979-CE5E54368C2B}" srcOrd="1" destOrd="0" presId="urn:microsoft.com/office/officeart/2005/8/layout/vList4"/>
    <dgm:cxn modelId="{B65A8245-A643-584E-844A-924627EB06B9}" srcId="{379DEBF5-9180-0845-B677-B560FD812897}" destId="{6A9642CF-2347-0540-BB37-AFB99F86A9ED}" srcOrd="3" destOrd="0" parTransId="{D193315F-2BE0-E14B-8779-806BE0F7DF62}" sibTransId="{5D4880B8-3C76-A54B-B622-160BF5A30CDB}"/>
    <dgm:cxn modelId="{1E03176B-4A6F-0A4B-A9C6-0EFB800E5722}" type="presOf" srcId="{379DEBF5-9180-0845-B677-B560FD812897}" destId="{84826CA0-022D-3841-825A-19CC2178CBA4}" srcOrd="0" destOrd="0" presId="urn:microsoft.com/office/officeart/2005/8/layout/vList4"/>
    <dgm:cxn modelId="{9A74736B-13EB-5A42-A3DC-33B3F7216874}" type="presOf" srcId="{6A9642CF-2347-0540-BB37-AFB99F86A9ED}" destId="{C759DD5F-5D69-DF40-A31A-0ED4F6D82EE9}" srcOrd="0" destOrd="0" presId="urn:microsoft.com/office/officeart/2005/8/layout/vList4"/>
    <dgm:cxn modelId="{9DD0E87A-9695-0447-829C-3B4F5D981AEC}" type="presOf" srcId="{6A9642CF-2347-0540-BB37-AFB99F86A9ED}" destId="{8D181617-B8D2-7D4F-8DD0-4B50C0A85E8B}" srcOrd="1" destOrd="0" presId="urn:microsoft.com/office/officeart/2005/8/layout/vList4"/>
    <dgm:cxn modelId="{AA4F687E-E97C-FF4D-8222-5389FCC4AC6F}" type="presOf" srcId="{7A3153AB-8FB1-E74A-B6BC-464CB1923EA7}" destId="{29BFDC43-5DE8-4C45-AE2E-824DED55CDF0}" srcOrd="0" destOrd="0" presId="urn:microsoft.com/office/officeart/2005/8/layout/vList4"/>
    <dgm:cxn modelId="{05FF497E-4C84-E14D-A781-223EDECA9219}" type="presOf" srcId="{B58AC041-FC11-9244-9CEB-6DE92DDA1C63}" destId="{9AB31293-D39C-4448-94D5-3BA546D571D4}" srcOrd="0" destOrd="0" presId="urn:microsoft.com/office/officeart/2005/8/layout/vList4"/>
    <dgm:cxn modelId="{5948F87E-62A6-0D4D-9D43-FB6B21290B72}" type="presOf" srcId="{B58AC041-FC11-9244-9CEB-6DE92DDA1C63}" destId="{9C36B306-6499-3641-B739-940364013AA0}" srcOrd="1" destOrd="0" presId="urn:microsoft.com/office/officeart/2005/8/layout/vList4"/>
    <dgm:cxn modelId="{D176B097-0648-1344-AFDD-39A5D989B944}" srcId="{379DEBF5-9180-0845-B677-B560FD812897}" destId="{B58AC041-FC11-9244-9CEB-6DE92DDA1C63}" srcOrd="1" destOrd="0" parTransId="{12AA6804-E5A8-2F45-8BC7-39635B440769}" sibTransId="{D79533CD-9634-6D4E-8C79-5EC5E8DEE71E}"/>
    <dgm:cxn modelId="{8A30B8B6-ADB4-B74D-86E8-E3FD3CAE4FE0}" type="presOf" srcId="{6FCFDDB1-D5CB-A741-9364-B05C911036B6}" destId="{F455F0FA-4C36-554B-9C67-8B05EA01350C}" srcOrd="1" destOrd="0" presId="urn:microsoft.com/office/officeart/2005/8/layout/vList4"/>
    <dgm:cxn modelId="{8FDED1C4-8CB5-2644-9FBC-943F8744B9AB}" type="presOf" srcId="{6FCFDDB1-D5CB-A741-9364-B05C911036B6}" destId="{195A1FF1-BE9B-F644-BD87-B0B6E8B339E7}" srcOrd="0" destOrd="0" presId="urn:microsoft.com/office/officeart/2005/8/layout/vList4"/>
    <dgm:cxn modelId="{6E59FBD5-8734-A04D-8C1E-DBE81D9221B0}" srcId="{379DEBF5-9180-0845-B677-B560FD812897}" destId="{6FCFDDB1-D5CB-A741-9364-B05C911036B6}" srcOrd="4" destOrd="0" parTransId="{D40A71AF-025D-134D-A268-F0A8C39A0903}" sibTransId="{C9C679B7-904A-0149-89D2-0C8CE0E25AA6}"/>
    <dgm:cxn modelId="{769A60E7-F549-7A49-8EEC-AAA40F9276D9}" type="presOf" srcId="{00E74D65-F2A8-754C-A874-AF98D636F93D}" destId="{028547FC-FC83-3B40-8DF4-545811F39A3E}" srcOrd="1" destOrd="0" presId="urn:microsoft.com/office/officeart/2005/8/layout/vList4"/>
    <dgm:cxn modelId="{8F130AD1-4D98-9C4E-A216-F6284F841FDD}" type="presParOf" srcId="{84826CA0-022D-3841-825A-19CC2178CBA4}" destId="{78B38CAD-CC64-A744-896F-09251AE047D9}" srcOrd="0" destOrd="0" presId="urn:microsoft.com/office/officeart/2005/8/layout/vList4"/>
    <dgm:cxn modelId="{5AB73231-78C7-CC40-B806-94BFC24B81DA}" type="presParOf" srcId="{78B38CAD-CC64-A744-896F-09251AE047D9}" destId="{29BFDC43-5DE8-4C45-AE2E-824DED55CDF0}" srcOrd="0" destOrd="0" presId="urn:microsoft.com/office/officeart/2005/8/layout/vList4"/>
    <dgm:cxn modelId="{255BF12A-7C5D-7B43-9041-998016689CEA}" type="presParOf" srcId="{78B38CAD-CC64-A744-896F-09251AE047D9}" destId="{282B1FF1-9C9D-D445-859B-210F3AD10A5E}" srcOrd="1" destOrd="0" presId="urn:microsoft.com/office/officeart/2005/8/layout/vList4"/>
    <dgm:cxn modelId="{EA1BAF90-A229-8A46-8306-CFA4CD1BBD5D}" type="presParOf" srcId="{78B38CAD-CC64-A744-896F-09251AE047D9}" destId="{BEAD9D4B-9BFE-A34E-9979-CE5E54368C2B}" srcOrd="2" destOrd="0" presId="urn:microsoft.com/office/officeart/2005/8/layout/vList4"/>
    <dgm:cxn modelId="{4A7C2979-27FF-4748-9D0C-E88233EEE891}" type="presParOf" srcId="{84826CA0-022D-3841-825A-19CC2178CBA4}" destId="{EDC8584A-F628-1E47-B459-EC2C648692BF}" srcOrd="1" destOrd="0" presId="urn:microsoft.com/office/officeart/2005/8/layout/vList4"/>
    <dgm:cxn modelId="{DC166FD4-BB13-D04E-A456-229B5A2EF5D3}" type="presParOf" srcId="{84826CA0-022D-3841-825A-19CC2178CBA4}" destId="{28F8C95C-EC8B-5A4F-927E-DDD9EBDD4D25}" srcOrd="2" destOrd="0" presId="urn:microsoft.com/office/officeart/2005/8/layout/vList4"/>
    <dgm:cxn modelId="{3BA3E096-029E-F944-AC57-2B34F22E0418}" type="presParOf" srcId="{28F8C95C-EC8B-5A4F-927E-DDD9EBDD4D25}" destId="{9AB31293-D39C-4448-94D5-3BA546D571D4}" srcOrd="0" destOrd="0" presId="urn:microsoft.com/office/officeart/2005/8/layout/vList4"/>
    <dgm:cxn modelId="{3FE5EE3D-14B9-B747-AEA9-F59B746F1971}" type="presParOf" srcId="{28F8C95C-EC8B-5A4F-927E-DDD9EBDD4D25}" destId="{6ACC7F0F-E8D9-7C4B-87AB-D741B97C7975}" srcOrd="1" destOrd="0" presId="urn:microsoft.com/office/officeart/2005/8/layout/vList4"/>
    <dgm:cxn modelId="{2C6B297E-C267-0544-A6A2-CFDB63669961}" type="presParOf" srcId="{28F8C95C-EC8B-5A4F-927E-DDD9EBDD4D25}" destId="{9C36B306-6499-3641-B739-940364013AA0}" srcOrd="2" destOrd="0" presId="urn:microsoft.com/office/officeart/2005/8/layout/vList4"/>
    <dgm:cxn modelId="{B3182953-D7C0-594F-8374-378369E591F6}" type="presParOf" srcId="{84826CA0-022D-3841-825A-19CC2178CBA4}" destId="{72A1C205-222D-704A-9D40-534CE5A4CECA}" srcOrd="3" destOrd="0" presId="urn:microsoft.com/office/officeart/2005/8/layout/vList4"/>
    <dgm:cxn modelId="{A1AD7604-99F3-984A-AB58-E848CA6F3248}" type="presParOf" srcId="{84826CA0-022D-3841-825A-19CC2178CBA4}" destId="{AEC472D5-A3DF-B84D-B61C-B68C8AD5FD61}" srcOrd="4" destOrd="0" presId="urn:microsoft.com/office/officeart/2005/8/layout/vList4"/>
    <dgm:cxn modelId="{34876F68-B170-9C47-989E-06AD914B5B71}" type="presParOf" srcId="{AEC472D5-A3DF-B84D-B61C-B68C8AD5FD61}" destId="{01ECCB05-6E0F-1A4D-8D7C-6A0327075A5B}" srcOrd="0" destOrd="0" presId="urn:microsoft.com/office/officeart/2005/8/layout/vList4"/>
    <dgm:cxn modelId="{6CE00F36-2943-B147-AADA-4E1D91BB48E3}" type="presParOf" srcId="{AEC472D5-A3DF-B84D-B61C-B68C8AD5FD61}" destId="{559573CE-F416-5C43-8163-1B6CC9038FBE}" srcOrd="1" destOrd="0" presId="urn:microsoft.com/office/officeart/2005/8/layout/vList4"/>
    <dgm:cxn modelId="{F9A0077B-8B2A-F041-85A3-8CEBC5271581}" type="presParOf" srcId="{AEC472D5-A3DF-B84D-B61C-B68C8AD5FD61}" destId="{028547FC-FC83-3B40-8DF4-545811F39A3E}" srcOrd="2" destOrd="0" presId="urn:microsoft.com/office/officeart/2005/8/layout/vList4"/>
    <dgm:cxn modelId="{7D6012BD-0C40-0A48-BC0B-385EEAE1C549}" type="presParOf" srcId="{84826CA0-022D-3841-825A-19CC2178CBA4}" destId="{B2502739-5A8F-0043-9F74-98FB4C7ABF76}" srcOrd="5" destOrd="0" presId="urn:microsoft.com/office/officeart/2005/8/layout/vList4"/>
    <dgm:cxn modelId="{48F59196-E1DB-B143-853E-0A923FAB4143}" type="presParOf" srcId="{84826CA0-022D-3841-825A-19CC2178CBA4}" destId="{60A429C6-EA46-D147-BB71-22BF23C2AEA0}" srcOrd="6" destOrd="0" presId="urn:microsoft.com/office/officeart/2005/8/layout/vList4"/>
    <dgm:cxn modelId="{8A29B99D-0CD0-8045-8B92-467F0FED5663}" type="presParOf" srcId="{60A429C6-EA46-D147-BB71-22BF23C2AEA0}" destId="{C759DD5F-5D69-DF40-A31A-0ED4F6D82EE9}" srcOrd="0" destOrd="0" presId="urn:microsoft.com/office/officeart/2005/8/layout/vList4"/>
    <dgm:cxn modelId="{5D796762-796D-C846-B1A6-73EB00B47C78}" type="presParOf" srcId="{60A429C6-EA46-D147-BB71-22BF23C2AEA0}" destId="{19DF054A-E739-C147-B928-D02F110340D5}" srcOrd="1" destOrd="0" presId="urn:microsoft.com/office/officeart/2005/8/layout/vList4"/>
    <dgm:cxn modelId="{11C599B7-38DC-DE46-AEA5-71ADFF06A661}" type="presParOf" srcId="{60A429C6-EA46-D147-BB71-22BF23C2AEA0}" destId="{8D181617-B8D2-7D4F-8DD0-4B50C0A85E8B}" srcOrd="2" destOrd="0" presId="urn:microsoft.com/office/officeart/2005/8/layout/vList4"/>
    <dgm:cxn modelId="{ACE759DD-7198-7645-BC41-8EE4C60390C1}" type="presParOf" srcId="{84826CA0-022D-3841-825A-19CC2178CBA4}" destId="{FA896EFA-E2B2-144B-B197-B15AF4BDA939}" srcOrd="7" destOrd="0" presId="urn:microsoft.com/office/officeart/2005/8/layout/vList4"/>
    <dgm:cxn modelId="{A718D80D-60CE-144D-A681-A7426A897234}" type="presParOf" srcId="{84826CA0-022D-3841-825A-19CC2178CBA4}" destId="{6C9726C1-E2F4-7047-84ED-185D46D7CD90}" srcOrd="8" destOrd="0" presId="urn:microsoft.com/office/officeart/2005/8/layout/vList4"/>
    <dgm:cxn modelId="{FC5F0A79-F88D-B048-89AA-146C0F24288A}" type="presParOf" srcId="{6C9726C1-E2F4-7047-84ED-185D46D7CD90}" destId="{195A1FF1-BE9B-F644-BD87-B0B6E8B339E7}" srcOrd="0" destOrd="0" presId="urn:microsoft.com/office/officeart/2005/8/layout/vList4"/>
    <dgm:cxn modelId="{AA66578C-6186-1C45-A976-3A4D3867DE60}" type="presParOf" srcId="{6C9726C1-E2F4-7047-84ED-185D46D7CD90}" destId="{88B4DAEA-BBB3-804D-BDE8-4E88D97E44AF}" srcOrd="1" destOrd="0" presId="urn:microsoft.com/office/officeart/2005/8/layout/vList4"/>
    <dgm:cxn modelId="{7DA88D73-5AAD-D24D-A028-23DCFDA37224}" type="presParOf" srcId="{6C9726C1-E2F4-7047-84ED-185D46D7CD90}" destId="{F455F0FA-4C36-554B-9C67-8B05EA01350C}"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5CA9D8-7044-3448-8465-907C51AEAB09}" type="doc">
      <dgm:prSet loTypeId="urn:microsoft.com/office/officeart/2005/8/layout/radial4" loCatId="process" qsTypeId="urn:microsoft.com/office/officeart/2005/8/quickstyle/simple4" qsCatId="simple" csTypeId="urn:microsoft.com/office/officeart/2005/8/colors/accent1_2" csCatId="accent1" phldr="1"/>
      <dgm:spPr/>
      <dgm:t>
        <a:bodyPr/>
        <a:lstStyle/>
        <a:p>
          <a:endParaRPr lang="de-DE"/>
        </a:p>
      </dgm:t>
    </dgm:pt>
    <dgm:pt modelId="{8BB9A7CE-3789-EA40-AEF9-28019BDE5C75}">
      <dgm:prSet/>
      <dgm:spPr>
        <a:solidFill>
          <a:schemeClr val="bg2"/>
        </a:solidFill>
      </dgm:spPr>
      <dgm:t>
        <a:bodyPr/>
        <a:lstStyle/>
        <a:p>
          <a:pPr rtl="0"/>
          <a:r>
            <a:rPr lang="de-DE" b="1" dirty="0" err="1"/>
            <a:t>Jugl.net</a:t>
          </a:r>
          <a:r>
            <a:rPr lang="de-DE" b="1" dirty="0"/>
            <a:t> hat viele Fans</a:t>
          </a:r>
          <a:endParaRPr lang="de-DE" dirty="0"/>
        </a:p>
      </dgm:t>
    </dgm:pt>
    <dgm:pt modelId="{70FBAB69-1488-B243-A234-74C7D1048B8A}" type="parTrans" cxnId="{F746CBAE-B31E-F546-B035-A3D76AEAFA87}">
      <dgm:prSet/>
      <dgm:spPr/>
      <dgm:t>
        <a:bodyPr/>
        <a:lstStyle/>
        <a:p>
          <a:endParaRPr lang="de-DE"/>
        </a:p>
      </dgm:t>
    </dgm:pt>
    <dgm:pt modelId="{12E4E1CA-F936-CB4E-9491-193122E3AAFD}" type="sibTrans" cxnId="{F746CBAE-B31E-F546-B035-A3D76AEAFA87}">
      <dgm:prSet/>
      <dgm:spPr/>
      <dgm:t>
        <a:bodyPr/>
        <a:lstStyle/>
        <a:p>
          <a:endParaRPr lang="de-DE"/>
        </a:p>
      </dgm:t>
    </dgm:pt>
    <dgm:pt modelId="{082DC739-B6F4-6441-9716-C2A91F76B8BE}">
      <dgm:prSet custT="1"/>
      <dgm:spPr>
        <a:solidFill>
          <a:schemeClr val="bg2"/>
        </a:solidFill>
      </dgm:spPr>
      <dgm:t>
        <a:bodyPr/>
        <a:lstStyle/>
        <a:p>
          <a:pPr rtl="0"/>
          <a:r>
            <a:rPr lang="de-DE" sz="3200" dirty="0" err="1"/>
            <a:t>YouTuber</a:t>
          </a:r>
          <a:endParaRPr lang="de-DE" sz="3200" dirty="0"/>
        </a:p>
      </dgm:t>
    </dgm:pt>
    <dgm:pt modelId="{5961FE9E-6951-FE4B-8F73-187686C35677}" type="parTrans" cxnId="{42CBA37C-6201-E849-887F-ED9A64C39B28}">
      <dgm:prSet/>
      <dgm:spPr>
        <a:solidFill>
          <a:schemeClr val="tx1"/>
        </a:solidFill>
      </dgm:spPr>
      <dgm:t>
        <a:bodyPr/>
        <a:lstStyle/>
        <a:p>
          <a:endParaRPr lang="de-DE"/>
        </a:p>
      </dgm:t>
    </dgm:pt>
    <dgm:pt modelId="{9A449F40-3AF0-D540-AA9D-0688FB33BAFD}" type="sibTrans" cxnId="{42CBA37C-6201-E849-887F-ED9A64C39B28}">
      <dgm:prSet/>
      <dgm:spPr/>
      <dgm:t>
        <a:bodyPr/>
        <a:lstStyle/>
        <a:p>
          <a:endParaRPr lang="de-DE"/>
        </a:p>
      </dgm:t>
    </dgm:pt>
    <dgm:pt modelId="{8A102009-034C-EA48-B38D-884DA652CF39}">
      <dgm:prSet custT="1"/>
      <dgm:spPr>
        <a:solidFill>
          <a:schemeClr val="bg2"/>
        </a:solidFill>
      </dgm:spPr>
      <dgm:t>
        <a:bodyPr/>
        <a:lstStyle/>
        <a:p>
          <a:r>
            <a:rPr lang="de-DE" sz="3200" b="0" dirty="0"/>
            <a:t>Werde auch Du Aktiv</a:t>
          </a:r>
          <a:endParaRPr lang="de-DE" sz="3200" dirty="0"/>
        </a:p>
      </dgm:t>
    </dgm:pt>
    <dgm:pt modelId="{C4914A3B-BC20-3542-A828-BFF7C089F95F}" type="parTrans" cxnId="{C8473DA6-9A93-1F4C-B23D-A781649F3D8A}">
      <dgm:prSet/>
      <dgm:spPr>
        <a:solidFill>
          <a:schemeClr val="tx1"/>
        </a:solidFill>
      </dgm:spPr>
      <dgm:t>
        <a:bodyPr/>
        <a:lstStyle/>
        <a:p>
          <a:endParaRPr lang="de-DE"/>
        </a:p>
      </dgm:t>
    </dgm:pt>
    <dgm:pt modelId="{E64D36E0-39DB-B54B-8878-B338AF9800D2}" type="sibTrans" cxnId="{C8473DA6-9A93-1F4C-B23D-A781649F3D8A}">
      <dgm:prSet/>
      <dgm:spPr/>
      <dgm:t>
        <a:bodyPr/>
        <a:lstStyle/>
        <a:p>
          <a:endParaRPr lang="de-DE"/>
        </a:p>
      </dgm:t>
    </dgm:pt>
    <dgm:pt modelId="{6EB694D9-22DB-3A4C-A52A-E6C05A9995B7}">
      <dgm:prSet custT="1"/>
      <dgm:spPr>
        <a:solidFill>
          <a:schemeClr val="bg2"/>
        </a:solidFill>
      </dgm:spPr>
      <dgm:t>
        <a:bodyPr/>
        <a:lstStyle/>
        <a:p>
          <a:pPr rtl="0"/>
          <a:r>
            <a:rPr lang="de-DE" sz="3200" dirty="0"/>
            <a:t>Facebook</a:t>
          </a:r>
        </a:p>
      </dgm:t>
    </dgm:pt>
    <dgm:pt modelId="{9AD535C7-FD1C-E345-A1FE-6DCBF335D9A7}" type="parTrans" cxnId="{BE708EB7-338E-A74C-9A10-24708E97D0CC}">
      <dgm:prSet/>
      <dgm:spPr>
        <a:solidFill>
          <a:schemeClr val="tx1"/>
        </a:solidFill>
      </dgm:spPr>
      <dgm:t>
        <a:bodyPr/>
        <a:lstStyle/>
        <a:p>
          <a:endParaRPr lang="de-DE"/>
        </a:p>
      </dgm:t>
    </dgm:pt>
    <dgm:pt modelId="{6915F161-D933-9F4A-A129-028F2D9F30C1}" type="sibTrans" cxnId="{BE708EB7-338E-A74C-9A10-24708E97D0CC}">
      <dgm:prSet/>
      <dgm:spPr/>
      <dgm:t>
        <a:bodyPr/>
        <a:lstStyle/>
        <a:p>
          <a:endParaRPr lang="de-DE"/>
        </a:p>
      </dgm:t>
    </dgm:pt>
    <dgm:pt modelId="{3B43D610-FEF2-AE47-AFFC-31C0939D3DEF}">
      <dgm:prSet custT="1"/>
      <dgm:spPr>
        <a:solidFill>
          <a:schemeClr val="bg2"/>
        </a:solidFill>
      </dgm:spPr>
      <dgm:t>
        <a:bodyPr/>
        <a:lstStyle/>
        <a:p>
          <a:pPr rtl="0"/>
          <a:r>
            <a:rPr lang="de-DE" sz="3200" dirty="0"/>
            <a:t>Communities</a:t>
          </a:r>
        </a:p>
      </dgm:t>
    </dgm:pt>
    <dgm:pt modelId="{E0AD13E3-1447-FE40-9F2D-DFF7E8F30628}" type="parTrans" cxnId="{A028E10D-6670-EE41-B7C3-C472E21A6A22}">
      <dgm:prSet/>
      <dgm:spPr>
        <a:solidFill>
          <a:schemeClr val="tx1"/>
        </a:solidFill>
      </dgm:spPr>
      <dgm:t>
        <a:bodyPr/>
        <a:lstStyle/>
        <a:p>
          <a:endParaRPr lang="de-DE"/>
        </a:p>
      </dgm:t>
    </dgm:pt>
    <dgm:pt modelId="{E8509C94-2AF3-9E4F-A25E-7D32FCCCA586}" type="sibTrans" cxnId="{A028E10D-6670-EE41-B7C3-C472E21A6A22}">
      <dgm:prSet/>
      <dgm:spPr/>
      <dgm:t>
        <a:bodyPr/>
        <a:lstStyle/>
        <a:p>
          <a:endParaRPr lang="de-DE"/>
        </a:p>
      </dgm:t>
    </dgm:pt>
    <dgm:pt modelId="{9E3A7BCF-195B-C749-BC0B-DC22A1F34FFE}">
      <dgm:prSet/>
      <dgm:spPr/>
      <dgm:t>
        <a:bodyPr/>
        <a:lstStyle/>
        <a:p>
          <a:endParaRPr lang="de-DE"/>
        </a:p>
      </dgm:t>
    </dgm:pt>
    <dgm:pt modelId="{11EDBAB2-BE8C-6E40-A81E-4BEA84DA0600}" type="parTrans" cxnId="{30E07803-B71A-5B4C-940C-114789B9D5B3}">
      <dgm:prSet/>
      <dgm:spPr/>
      <dgm:t>
        <a:bodyPr/>
        <a:lstStyle/>
        <a:p>
          <a:endParaRPr lang="de-DE"/>
        </a:p>
      </dgm:t>
    </dgm:pt>
    <dgm:pt modelId="{73AC04A1-36F9-0044-ADF9-2A26698DFC74}" type="sibTrans" cxnId="{30E07803-B71A-5B4C-940C-114789B9D5B3}">
      <dgm:prSet/>
      <dgm:spPr/>
      <dgm:t>
        <a:bodyPr/>
        <a:lstStyle/>
        <a:p>
          <a:endParaRPr lang="de-DE"/>
        </a:p>
      </dgm:t>
    </dgm:pt>
    <dgm:pt modelId="{A8BF5D70-7EFE-1345-90DA-F37887AB1CFB}">
      <dgm:prSet custT="1"/>
      <dgm:spPr>
        <a:solidFill>
          <a:schemeClr val="bg2"/>
        </a:solidFill>
      </dgm:spPr>
      <dgm:t>
        <a:bodyPr/>
        <a:lstStyle/>
        <a:p>
          <a:pPr rtl="0"/>
          <a:r>
            <a:rPr lang="de-DE" sz="3200" b="0" dirty="0"/>
            <a:t>Blogger</a:t>
          </a:r>
        </a:p>
      </dgm:t>
    </dgm:pt>
    <dgm:pt modelId="{666591A5-3E74-0C4B-AF45-0B64A5CB26CA}" type="parTrans" cxnId="{1CDA957D-FA4A-B14C-AA6F-093973B93A81}">
      <dgm:prSet/>
      <dgm:spPr>
        <a:solidFill>
          <a:schemeClr val="tx1"/>
        </a:solidFill>
      </dgm:spPr>
      <dgm:t>
        <a:bodyPr/>
        <a:lstStyle/>
        <a:p>
          <a:endParaRPr lang="de-DE"/>
        </a:p>
      </dgm:t>
    </dgm:pt>
    <dgm:pt modelId="{892617E8-6840-9C4D-B154-DF0BBF50B6D9}" type="sibTrans" cxnId="{1CDA957D-FA4A-B14C-AA6F-093973B93A81}">
      <dgm:prSet/>
      <dgm:spPr/>
      <dgm:t>
        <a:bodyPr/>
        <a:lstStyle/>
        <a:p>
          <a:endParaRPr lang="de-DE"/>
        </a:p>
      </dgm:t>
    </dgm:pt>
    <dgm:pt modelId="{7F7BF0D7-A2C1-654A-8CBA-975BA6697E71}" type="pres">
      <dgm:prSet presAssocID="{795CA9D8-7044-3448-8465-907C51AEAB09}" presName="cycle" presStyleCnt="0">
        <dgm:presLayoutVars>
          <dgm:chMax val="1"/>
          <dgm:dir/>
          <dgm:animLvl val="ctr"/>
          <dgm:resizeHandles val="exact"/>
        </dgm:presLayoutVars>
      </dgm:prSet>
      <dgm:spPr/>
    </dgm:pt>
    <dgm:pt modelId="{9322B08D-AEC9-1F46-8594-9B3532BA6B2F}" type="pres">
      <dgm:prSet presAssocID="{8BB9A7CE-3789-EA40-AEF9-28019BDE5C75}" presName="centerShape" presStyleLbl="node0" presStyleIdx="0" presStyleCnt="1"/>
      <dgm:spPr/>
    </dgm:pt>
    <dgm:pt modelId="{952D4C8D-DA9C-AA42-8790-743785EAC25E}" type="pres">
      <dgm:prSet presAssocID="{5961FE9E-6951-FE4B-8F73-187686C35677}" presName="parTrans" presStyleLbl="bgSibTrans2D1" presStyleIdx="0" presStyleCnt="5"/>
      <dgm:spPr/>
    </dgm:pt>
    <dgm:pt modelId="{1633E39C-CA18-754E-8C8A-2183CFCB5A4A}" type="pres">
      <dgm:prSet presAssocID="{082DC739-B6F4-6441-9716-C2A91F76B8BE}" presName="node" presStyleLbl="node1" presStyleIdx="0" presStyleCnt="5" custScaleX="151832" custRadScaleRad="126954" custRadScaleInc="-3133">
        <dgm:presLayoutVars>
          <dgm:bulletEnabled val="1"/>
        </dgm:presLayoutVars>
      </dgm:prSet>
      <dgm:spPr/>
    </dgm:pt>
    <dgm:pt modelId="{DC816580-3411-5445-AB4B-12176310D28E}" type="pres">
      <dgm:prSet presAssocID="{666591A5-3E74-0C4B-AF45-0B64A5CB26CA}" presName="parTrans" presStyleLbl="bgSibTrans2D1" presStyleIdx="1" presStyleCnt="5"/>
      <dgm:spPr/>
    </dgm:pt>
    <dgm:pt modelId="{0F6D9BBB-029E-144F-AF27-D13AABDEE686}" type="pres">
      <dgm:prSet presAssocID="{A8BF5D70-7EFE-1345-90DA-F37887AB1CFB}" presName="node" presStyleLbl="node1" presStyleIdx="1" presStyleCnt="5" custRadScaleRad="104967" custRadScaleInc="-13413">
        <dgm:presLayoutVars>
          <dgm:bulletEnabled val="1"/>
        </dgm:presLayoutVars>
      </dgm:prSet>
      <dgm:spPr/>
    </dgm:pt>
    <dgm:pt modelId="{CA7067AF-7577-4D45-8858-ADE6B8AFCC43}" type="pres">
      <dgm:prSet presAssocID="{C4914A3B-BC20-3542-A828-BFF7C089F95F}" presName="parTrans" presStyleLbl="bgSibTrans2D1" presStyleIdx="2" presStyleCnt="5"/>
      <dgm:spPr/>
    </dgm:pt>
    <dgm:pt modelId="{EA9F59BE-9575-714F-8E5F-F6F2E4580189}" type="pres">
      <dgm:prSet presAssocID="{8A102009-034C-EA48-B38D-884DA652CF39}" presName="node" presStyleLbl="node1" presStyleIdx="2" presStyleCnt="5">
        <dgm:presLayoutVars>
          <dgm:bulletEnabled val="1"/>
        </dgm:presLayoutVars>
      </dgm:prSet>
      <dgm:spPr/>
    </dgm:pt>
    <dgm:pt modelId="{66AB6EE3-A69B-1144-B313-960C27A8EB1C}" type="pres">
      <dgm:prSet presAssocID="{9AD535C7-FD1C-E345-A1FE-6DCBF335D9A7}" presName="parTrans" presStyleLbl="bgSibTrans2D1" presStyleIdx="3" presStyleCnt="5"/>
      <dgm:spPr/>
    </dgm:pt>
    <dgm:pt modelId="{30BE59F7-89B0-4F46-8CEE-690A5B6CF572}" type="pres">
      <dgm:prSet presAssocID="{6EB694D9-22DB-3A4C-A52A-E6C05A9995B7}" presName="node" presStyleLbl="node1" presStyleIdx="3" presStyleCnt="5">
        <dgm:presLayoutVars>
          <dgm:bulletEnabled val="1"/>
        </dgm:presLayoutVars>
      </dgm:prSet>
      <dgm:spPr/>
    </dgm:pt>
    <dgm:pt modelId="{A3E8D0F2-0747-E541-8C51-3F046E53EEA2}" type="pres">
      <dgm:prSet presAssocID="{E0AD13E3-1447-FE40-9F2D-DFF7E8F30628}" presName="parTrans" presStyleLbl="bgSibTrans2D1" presStyleIdx="4" presStyleCnt="5"/>
      <dgm:spPr/>
    </dgm:pt>
    <dgm:pt modelId="{06E424A9-1BB4-EF41-9CC2-1EBA74579EDB}" type="pres">
      <dgm:prSet presAssocID="{3B43D610-FEF2-AE47-AFFC-31C0939D3DEF}" presName="node" presStyleLbl="node1" presStyleIdx="4" presStyleCnt="5" custScaleX="134818" custRadScaleRad="126938" custRadScaleInc="1880">
        <dgm:presLayoutVars>
          <dgm:bulletEnabled val="1"/>
        </dgm:presLayoutVars>
      </dgm:prSet>
      <dgm:spPr/>
    </dgm:pt>
  </dgm:ptLst>
  <dgm:cxnLst>
    <dgm:cxn modelId="{81182F03-20D6-1B4A-B04B-87162672C243}" type="presOf" srcId="{5961FE9E-6951-FE4B-8F73-187686C35677}" destId="{952D4C8D-DA9C-AA42-8790-743785EAC25E}" srcOrd="0" destOrd="0" presId="urn:microsoft.com/office/officeart/2005/8/layout/radial4"/>
    <dgm:cxn modelId="{30E07803-B71A-5B4C-940C-114789B9D5B3}" srcId="{795CA9D8-7044-3448-8465-907C51AEAB09}" destId="{9E3A7BCF-195B-C749-BC0B-DC22A1F34FFE}" srcOrd="1" destOrd="0" parTransId="{11EDBAB2-BE8C-6E40-A81E-4BEA84DA0600}" sibTransId="{73AC04A1-36F9-0044-ADF9-2A26698DFC74}"/>
    <dgm:cxn modelId="{4EBE2C0C-2599-6747-83C3-A1A9E5FFC81F}" type="presOf" srcId="{E0AD13E3-1447-FE40-9F2D-DFF7E8F30628}" destId="{A3E8D0F2-0747-E541-8C51-3F046E53EEA2}" srcOrd="0" destOrd="0" presId="urn:microsoft.com/office/officeart/2005/8/layout/radial4"/>
    <dgm:cxn modelId="{A028E10D-6670-EE41-B7C3-C472E21A6A22}" srcId="{8BB9A7CE-3789-EA40-AEF9-28019BDE5C75}" destId="{3B43D610-FEF2-AE47-AFFC-31C0939D3DEF}" srcOrd="4" destOrd="0" parTransId="{E0AD13E3-1447-FE40-9F2D-DFF7E8F30628}" sibTransId="{E8509C94-2AF3-9E4F-A25E-7D32FCCCA586}"/>
    <dgm:cxn modelId="{F6D5295F-1218-4C41-892B-241670F2FF24}" type="presOf" srcId="{8BB9A7CE-3789-EA40-AEF9-28019BDE5C75}" destId="{9322B08D-AEC9-1F46-8594-9B3532BA6B2F}" srcOrd="0" destOrd="0" presId="urn:microsoft.com/office/officeart/2005/8/layout/radial4"/>
    <dgm:cxn modelId="{2807D955-11BD-CE43-88FB-F6E11962EF62}" type="presOf" srcId="{082DC739-B6F4-6441-9716-C2A91F76B8BE}" destId="{1633E39C-CA18-754E-8C8A-2183CFCB5A4A}" srcOrd="0" destOrd="0" presId="urn:microsoft.com/office/officeart/2005/8/layout/radial4"/>
    <dgm:cxn modelId="{42CBA37C-6201-E849-887F-ED9A64C39B28}" srcId="{8BB9A7CE-3789-EA40-AEF9-28019BDE5C75}" destId="{082DC739-B6F4-6441-9716-C2A91F76B8BE}" srcOrd="0" destOrd="0" parTransId="{5961FE9E-6951-FE4B-8F73-187686C35677}" sibTransId="{9A449F40-3AF0-D540-AA9D-0688FB33BAFD}"/>
    <dgm:cxn modelId="{1CDA957D-FA4A-B14C-AA6F-093973B93A81}" srcId="{8BB9A7CE-3789-EA40-AEF9-28019BDE5C75}" destId="{A8BF5D70-7EFE-1345-90DA-F37887AB1CFB}" srcOrd="1" destOrd="0" parTransId="{666591A5-3E74-0C4B-AF45-0B64A5CB26CA}" sibTransId="{892617E8-6840-9C4D-B154-DF0BBF50B6D9}"/>
    <dgm:cxn modelId="{C300A68F-C1D5-F94D-A54F-80599E682B9B}" type="presOf" srcId="{6EB694D9-22DB-3A4C-A52A-E6C05A9995B7}" destId="{30BE59F7-89B0-4F46-8CEE-690A5B6CF572}" srcOrd="0" destOrd="0" presId="urn:microsoft.com/office/officeart/2005/8/layout/radial4"/>
    <dgm:cxn modelId="{E90C4392-D641-F54B-803C-2F290329F484}" type="presOf" srcId="{9AD535C7-FD1C-E345-A1FE-6DCBF335D9A7}" destId="{66AB6EE3-A69B-1144-B313-960C27A8EB1C}" srcOrd="0" destOrd="0" presId="urn:microsoft.com/office/officeart/2005/8/layout/radial4"/>
    <dgm:cxn modelId="{DB2ABD98-A0D4-4343-BA29-4240E0B75561}" type="presOf" srcId="{C4914A3B-BC20-3542-A828-BFF7C089F95F}" destId="{CA7067AF-7577-4D45-8858-ADE6B8AFCC43}" srcOrd="0" destOrd="0" presId="urn:microsoft.com/office/officeart/2005/8/layout/radial4"/>
    <dgm:cxn modelId="{C8473DA6-9A93-1F4C-B23D-A781649F3D8A}" srcId="{8BB9A7CE-3789-EA40-AEF9-28019BDE5C75}" destId="{8A102009-034C-EA48-B38D-884DA652CF39}" srcOrd="2" destOrd="0" parTransId="{C4914A3B-BC20-3542-A828-BFF7C089F95F}" sibTransId="{E64D36E0-39DB-B54B-8878-B338AF9800D2}"/>
    <dgm:cxn modelId="{F746CBAE-B31E-F546-B035-A3D76AEAFA87}" srcId="{795CA9D8-7044-3448-8465-907C51AEAB09}" destId="{8BB9A7CE-3789-EA40-AEF9-28019BDE5C75}" srcOrd="0" destOrd="0" parTransId="{70FBAB69-1488-B243-A234-74C7D1048B8A}" sibTransId="{12E4E1CA-F936-CB4E-9491-193122E3AAFD}"/>
    <dgm:cxn modelId="{1DF428AF-4990-D249-912A-EE624A3F0960}" type="presOf" srcId="{8A102009-034C-EA48-B38D-884DA652CF39}" destId="{EA9F59BE-9575-714F-8E5F-F6F2E4580189}" srcOrd="0" destOrd="0" presId="urn:microsoft.com/office/officeart/2005/8/layout/radial4"/>
    <dgm:cxn modelId="{2499A3B0-C8FC-6E42-81FB-42B4D8312048}" type="presOf" srcId="{A8BF5D70-7EFE-1345-90DA-F37887AB1CFB}" destId="{0F6D9BBB-029E-144F-AF27-D13AABDEE686}" srcOrd="0" destOrd="0" presId="urn:microsoft.com/office/officeart/2005/8/layout/radial4"/>
    <dgm:cxn modelId="{BE708EB7-338E-A74C-9A10-24708E97D0CC}" srcId="{8BB9A7CE-3789-EA40-AEF9-28019BDE5C75}" destId="{6EB694D9-22DB-3A4C-A52A-E6C05A9995B7}" srcOrd="3" destOrd="0" parTransId="{9AD535C7-FD1C-E345-A1FE-6DCBF335D9A7}" sibTransId="{6915F161-D933-9F4A-A129-028F2D9F30C1}"/>
    <dgm:cxn modelId="{98F335D6-70C1-A947-A43E-18E8BDD49D0B}" type="presOf" srcId="{666591A5-3E74-0C4B-AF45-0B64A5CB26CA}" destId="{DC816580-3411-5445-AB4B-12176310D28E}" srcOrd="0" destOrd="0" presId="urn:microsoft.com/office/officeart/2005/8/layout/radial4"/>
    <dgm:cxn modelId="{9BCDC5DE-DEE6-F64E-A78D-BE634EB0A76D}" type="presOf" srcId="{3B43D610-FEF2-AE47-AFFC-31C0939D3DEF}" destId="{06E424A9-1BB4-EF41-9CC2-1EBA74579EDB}" srcOrd="0" destOrd="0" presId="urn:microsoft.com/office/officeart/2005/8/layout/radial4"/>
    <dgm:cxn modelId="{88197FED-ED9A-0345-9E72-810AA1B65402}" type="presOf" srcId="{795CA9D8-7044-3448-8465-907C51AEAB09}" destId="{7F7BF0D7-A2C1-654A-8CBA-975BA6697E71}" srcOrd="0" destOrd="0" presId="urn:microsoft.com/office/officeart/2005/8/layout/radial4"/>
    <dgm:cxn modelId="{C23B0159-A8D6-2E4E-8579-7F79690F0464}" type="presParOf" srcId="{7F7BF0D7-A2C1-654A-8CBA-975BA6697E71}" destId="{9322B08D-AEC9-1F46-8594-9B3532BA6B2F}" srcOrd="0" destOrd="0" presId="urn:microsoft.com/office/officeart/2005/8/layout/radial4"/>
    <dgm:cxn modelId="{5BEB127E-20CF-D34F-8E7D-7DE8067A7BD6}" type="presParOf" srcId="{7F7BF0D7-A2C1-654A-8CBA-975BA6697E71}" destId="{952D4C8D-DA9C-AA42-8790-743785EAC25E}" srcOrd="1" destOrd="0" presId="urn:microsoft.com/office/officeart/2005/8/layout/radial4"/>
    <dgm:cxn modelId="{AF460BF1-E326-8B4B-AC58-DF556B69101B}" type="presParOf" srcId="{7F7BF0D7-A2C1-654A-8CBA-975BA6697E71}" destId="{1633E39C-CA18-754E-8C8A-2183CFCB5A4A}" srcOrd="2" destOrd="0" presId="urn:microsoft.com/office/officeart/2005/8/layout/radial4"/>
    <dgm:cxn modelId="{A5776653-493F-534E-9549-549F014A25A1}" type="presParOf" srcId="{7F7BF0D7-A2C1-654A-8CBA-975BA6697E71}" destId="{DC816580-3411-5445-AB4B-12176310D28E}" srcOrd="3" destOrd="0" presId="urn:microsoft.com/office/officeart/2005/8/layout/radial4"/>
    <dgm:cxn modelId="{EE1A2780-7F8C-5F44-BD33-57CC4640AC1D}" type="presParOf" srcId="{7F7BF0D7-A2C1-654A-8CBA-975BA6697E71}" destId="{0F6D9BBB-029E-144F-AF27-D13AABDEE686}" srcOrd="4" destOrd="0" presId="urn:microsoft.com/office/officeart/2005/8/layout/radial4"/>
    <dgm:cxn modelId="{CDD1D4AD-CDAC-7B4D-A263-22BF9B2DDB3B}" type="presParOf" srcId="{7F7BF0D7-A2C1-654A-8CBA-975BA6697E71}" destId="{CA7067AF-7577-4D45-8858-ADE6B8AFCC43}" srcOrd="5" destOrd="0" presId="urn:microsoft.com/office/officeart/2005/8/layout/radial4"/>
    <dgm:cxn modelId="{905DF985-E587-1446-B384-63E79FFC81B8}" type="presParOf" srcId="{7F7BF0D7-A2C1-654A-8CBA-975BA6697E71}" destId="{EA9F59BE-9575-714F-8E5F-F6F2E4580189}" srcOrd="6" destOrd="0" presId="urn:microsoft.com/office/officeart/2005/8/layout/radial4"/>
    <dgm:cxn modelId="{8D998DAB-6A40-1444-BA24-E9A0CCBAE907}" type="presParOf" srcId="{7F7BF0D7-A2C1-654A-8CBA-975BA6697E71}" destId="{66AB6EE3-A69B-1144-B313-960C27A8EB1C}" srcOrd="7" destOrd="0" presId="urn:microsoft.com/office/officeart/2005/8/layout/radial4"/>
    <dgm:cxn modelId="{18F2F7E7-C7F5-6448-9049-6F1D2C110B7A}" type="presParOf" srcId="{7F7BF0D7-A2C1-654A-8CBA-975BA6697E71}" destId="{30BE59F7-89B0-4F46-8CEE-690A5B6CF572}" srcOrd="8" destOrd="0" presId="urn:microsoft.com/office/officeart/2005/8/layout/radial4"/>
    <dgm:cxn modelId="{8494194D-3344-444E-BA2A-1D7BA03ADE30}" type="presParOf" srcId="{7F7BF0D7-A2C1-654A-8CBA-975BA6697E71}" destId="{A3E8D0F2-0747-E541-8C51-3F046E53EEA2}" srcOrd="9" destOrd="0" presId="urn:microsoft.com/office/officeart/2005/8/layout/radial4"/>
    <dgm:cxn modelId="{46CEE45D-DA2F-7448-9F0D-4206F8D7DD13}" type="presParOf" srcId="{7F7BF0D7-A2C1-654A-8CBA-975BA6697E71}" destId="{06E424A9-1BB4-EF41-9CC2-1EBA74579EDB}" srcOrd="10"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10390F-C3A0-4136-A939-4149B03A4FD9}" type="doc">
      <dgm:prSet loTypeId="urn:microsoft.com/office/officeart/2016/7/layout/LinearArrowProcessNumbered" loCatId="process" qsTypeId="urn:microsoft.com/office/officeart/2005/8/quickstyle/simple4" qsCatId="simple" csTypeId="urn:microsoft.com/office/officeart/2005/8/colors/accent0_3" csCatId="mainScheme" phldr="1"/>
      <dgm:spPr/>
      <dgm:t>
        <a:bodyPr/>
        <a:lstStyle/>
        <a:p>
          <a:endParaRPr lang="en-US"/>
        </a:p>
      </dgm:t>
    </dgm:pt>
    <dgm:pt modelId="{CC6DFFCC-5070-4156-9417-2E5C238F845D}">
      <dgm:prSet custT="1"/>
      <dgm:spPr>
        <a:solidFill>
          <a:schemeClr val="bg2"/>
        </a:solidFill>
      </dgm:spPr>
      <dgm:t>
        <a:bodyPr/>
        <a:lstStyle/>
        <a:p>
          <a:pPr algn="ctr"/>
          <a:endParaRPr lang="de-DE" sz="1600" b="1" dirty="0">
            <a:solidFill>
              <a:schemeClr val="tx1"/>
            </a:solidFill>
          </a:endParaRPr>
        </a:p>
        <a:p>
          <a:pPr algn="ctr"/>
          <a:r>
            <a:rPr lang="de-DE" sz="3200" b="1" dirty="0">
              <a:solidFill>
                <a:schemeClr val="tx1"/>
              </a:solidFill>
            </a:rPr>
            <a:t>Soziales Netzwerk</a:t>
          </a:r>
          <a:endParaRPr lang="en-US" sz="3200" b="1" dirty="0">
            <a:solidFill>
              <a:schemeClr val="tx1"/>
            </a:solidFill>
          </a:endParaRPr>
        </a:p>
      </dgm:t>
    </dgm:pt>
    <dgm:pt modelId="{999B25EB-B564-4C43-B37F-A3463076F925}" type="parTrans" cxnId="{6F97D2E9-220E-4ABE-9C9C-5B9281160ABA}">
      <dgm:prSet/>
      <dgm:spPr/>
      <dgm:t>
        <a:bodyPr/>
        <a:lstStyle/>
        <a:p>
          <a:endParaRPr lang="en-US"/>
        </a:p>
      </dgm:t>
    </dgm:pt>
    <dgm:pt modelId="{D66A100C-03BB-45C0-8974-81D775061CD6}" type="sibTrans" cxnId="{6F97D2E9-220E-4ABE-9C9C-5B9281160ABA}">
      <dgm:prSet phldrT="1" phldr="0"/>
      <dgm:spPr>
        <a:solidFill>
          <a:schemeClr val="bg2"/>
        </a:solidFill>
      </dgm:spPr>
      <dgm:t>
        <a:bodyPr/>
        <a:lstStyle/>
        <a:p>
          <a:r>
            <a:rPr lang="en-US">
              <a:solidFill>
                <a:schemeClr val="tx2"/>
              </a:solidFill>
            </a:rPr>
            <a:t>1</a:t>
          </a:r>
          <a:endParaRPr lang="en-US" dirty="0">
            <a:solidFill>
              <a:schemeClr val="tx2"/>
            </a:solidFill>
          </a:endParaRPr>
        </a:p>
      </dgm:t>
    </dgm:pt>
    <dgm:pt modelId="{66C8E8AD-75F3-48BE-BCC1-74A85CD55388}">
      <dgm:prSet custT="1"/>
      <dgm:spPr>
        <a:solidFill>
          <a:schemeClr val="bg2"/>
        </a:solidFill>
      </dgm:spPr>
      <dgm:t>
        <a:bodyPr/>
        <a:lstStyle/>
        <a:p>
          <a:pPr algn="ctr"/>
          <a:endParaRPr lang="de-DE" sz="1600" b="1" dirty="0">
            <a:solidFill>
              <a:schemeClr val="tx1"/>
            </a:solidFill>
          </a:endParaRPr>
        </a:p>
        <a:p>
          <a:pPr algn="ctr"/>
          <a:r>
            <a:rPr lang="de-DE" sz="3200" b="1" dirty="0">
              <a:solidFill>
                <a:schemeClr val="tx1"/>
              </a:solidFill>
            </a:rPr>
            <a:t>Wirtschaftliches Netzwerk</a:t>
          </a:r>
          <a:endParaRPr lang="en-US" sz="3200" b="1" dirty="0">
            <a:solidFill>
              <a:schemeClr val="tx1"/>
            </a:solidFill>
          </a:endParaRPr>
        </a:p>
      </dgm:t>
    </dgm:pt>
    <dgm:pt modelId="{38B08CC2-E7C3-43B0-B029-C12DAD808304}" type="parTrans" cxnId="{DD56A642-3E15-49DD-A695-765E246879CC}">
      <dgm:prSet/>
      <dgm:spPr/>
      <dgm:t>
        <a:bodyPr/>
        <a:lstStyle/>
        <a:p>
          <a:endParaRPr lang="en-US"/>
        </a:p>
      </dgm:t>
    </dgm:pt>
    <dgm:pt modelId="{35F66B27-5701-4555-B122-2153901575CD}" type="sibTrans" cxnId="{DD56A642-3E15-49DD-A695-765E246879CC}">
      <dgm:prSet phldrT="2" phldr="0"/>
      <dgm:spPr>
        <a:solidFill>
          <a:schemeClr val="bg2"/>
        </a:solidFill>
      </dgm:spPr>
      <dgm:t>
        <a:bodyPr/>
        <a:lstStyle/>
        <a:p>
          <a:r>
            <a:rPr lang="en-US">
              <a:solidFill>
                <a:schemeClr val="tx2"/>
              </a:solidFill>
            </a:rPr>
            <a:t>2</a:t>
          </a:r>
          <a:endParaRPr lang="en-US" dirty="0">
            <a:solidFill>
              <a:schemeClr val="tx2"/>
            </a:solidFill>
          </a:endParaRPr>
        </a:p>
      </dgm:t>
    </dgm:pt>
    <dgm:pt modelId="{7363C675-91DD-4CAD-B16F-BD9D1FA92564}">
      <dgm:prSet custT="1"/>
      <dgm:spPr>
        <a:solidFill>
          <a:schemeClr val="bg2"/>
        </a:solidFill>
      </dgm:spPr>
      <dgm:t>
        <a:bodyPr/>
        <a:lstStyle/>
        <a:p>
          <a:pPr algn="ctr"/>
          <a:endParaRPr lang="de-DE" sz="400" b="1" dirty="0">
            <a:solidFill>
              <a:schemeClr val="tx1"/>
            </a:solidFill>
          </a:endParaRPr>
        </a:p>
        <a:p>
          <a:pPr algn="ctr"/>
          <a:r>
            <a:rPr lang="de-DE" sz="3200" b="1" dirty="0">
              <a:solidFill>
                <a:schemeClr val="tx1"/>
              </a:solidFill>
            </a:rPr>
            <a:t>Passiv-einkommen</a:t>
          </a:r>
          <a:r>
            <a:rPr lang="de-DE" sz="3200" b="0" dirty="0">
              <a:solidFill>
                <a:schemeClr val="tx1"/>
              </a:solidFill>
            </a:rPr>
            <a:t> </a:t>
          </a:r>
          <a:r>
            <a:rPr lang="de-DE" sz="3200" b="1" dirty="0">
              <a:solidFill>
                <a:schemeClr val="tx1"/>
              </a:solidFill>
            </a:rPr>
            <a:t>aufbauen</a:t>
          </a:r>
          <a:endParaRPr lang="en-US" sz="3200" b="1" dirty="0">
            <a:solidFill>
              <a:schemeClr val="tx1"/>
            </a:solidFill>
          </a:endParaRPr>
        </a:p>
      </dgm:t>
    </dgm:pt>
    <dgm:pt modelId="{CADA4F26-138A-42AF-B08E-83E3DCA94A3D}" type="parTrans" cxnId="{070FF77D-16A3-42FD-85ED-4754A5C0875F}">
      <dgm:prSet/>
      <dgm:spPr/>
      <dgm:t>
        <a:bodyPr/>
        <a:lstStyle/>
        <a:p>
          <a:endParaRPr lang="en-US"/>
        </a:p>
      </dgm:t>
    </dgm:pt>
    <dgm:pt modelId="{C27C920F-42D3-46A5-818C-606A331114AC}" type="sibTrans" cxnId="{070FF77D-16A3-42FD-85ED-4754A5C0875F}">
      <dgm:prSet phldrT="3" phldr="0"/>
      <dgm:spPr>
        <a:solidFill>
          <a:schemeClr val="bg2"/>
        </a:solidFill>
      </dgm:spPr>
      <dgm:t>
        <a:bodyPr/>
        <a:lstStyle/>
        <a:p>
          <a:r>
            <a:rPr lang="en-US">
              <a:solidFill>
                <a:schemeClr val="tx2"/>
              </a:solidFill>
            </a:rPr>
            <a:t>3</a:t>
          </a:r>
          <a:endParaRPr lang="en-US" dirty="0">
            <a:solidFill>
              <a:schemeClr val="tx2"/>
            </a:solidFill>
          </a:endParaRPr>
        </a:p>
      </dgm:t>
    </dgm:pt>
    <dgm:pt modelId="{F4678D7D-3DBD-7341-BC9B-645BC7F175BB}" type="pres">
      <dgm:prSet presAssocID="{9D10390F-C3A0-4136-A939-4149B03A4FD9}" presName="linearFlow" presStyleCnt="0">
        <dgm:presLayoutVars>
          <dgm:dir/>
          <dgm:animLvl val="lvl"/>
          <dgm:resizeHandles val="exact"/>
        </dgm:presLayoutVars>
      </dgm:prSet>
      <dgm:spPr/>
    </dgm:pt>
    <dgm:pt modelId="{6F95892B-87E8-C04F-B1CD-295FE4A23F6B}" type="pres">
      <dgm:prSet presAssocID="{CC6DFFCC-5070-4156-9417-2E5C238F845D}" presName="compositeNode" presStyleCnt="0"/>
      <dgm:spPr/>
    </dgm:pt>
    <dgm:pt modelId="{972B00C3-4089-DB4C-9699-5A5D39CC28E9}" type="pres">
      <dgm:prSet presAssocID="{CC6DFFCC-5070-4156-9417-2E5C238F845D}" presName="parTx" presStyleLbl="node1" presStyleIdx="0" presStyleCnt="0">
        <dgm:presLayoutVars>
          <dgm:chMax val="0"/>
          <dgm:chPref val="0"/>
          <dgm:bulletEnabled val="1"/>
        </dgm:presLayoutVars>
      </dgm:prSet>
      <dgm:spPr/>
    </dgm:pt>
    <dgm:pt modelId="{3EA159C5-4FD8-BE45-AA0B-7198B0AF9ECC}" type="pres">
      <dgm:prSet presAssocID="{CC6DFFCC-5070-4156-9417-2E5C238F845D}" presName="parSh" presStyleCnt="0"/>
      <dgm:spPr/>
    </dgm:pt>
    <dgm:pt modelId="{61AECB52-47F9-7549-8664-B00F4CBC3E08}" type="pres">
      <dgm:prSet presAssocID="{CC6DFFCC-5070-4156-9417-2E5C238F845D}" presName="lineNode" presStyleLbl="alignAccFollowNode1" presStyleIdx="0" presStyleCnt="9"/>
      <dgm:spPr/>
    </dgm:pt>
    <dgm:pt modelId="{48C022C7-D8C4-0949-ACCD-EA4D2BD91EC0}" type="pres">
      <dgm:prSet presAssocID="{CC6DFFCC-5070-4156-9417-2E5C238F845D}" presName="lineArrowNode" presStyleLbl="alignAccFollowNode1" presStyleIdx="1" presStyleCnt="9"/>
      <dgm:spPr/>
    </dgm:pt>
    <dgm:pt modelId="{DE08DA98-0154-194A-AEAD-E65067D49086}" type="pres">
      <dgm:prSet presAssocID="{D66A100C-03BB-45C0-8974-81D775061CD6}" presName="sibTransNodeCircle" presStyleLbl="alignNode1" presStyleIdx="0" presStyleCnt="3" custLinFactNeighborX="-2486">
        <dgm:presLayoutVars>
          <dgm:chMax val="0"/>
          <dgm:bulletEnabled/>
        </dgm:presLayoutVars>
      </dgm:prSet>
      <dgm:spPr/>
    </dgm:pt>
    <dgm:pt modelId="{C2007447-E37D-B342-879F-96953D5472B4}" type="pres">
      <dgm:prSet presAssocID="{D66A100C-03BB-45C0-8974-81D775061CD6}" presName="spacerBetweenCircleAndCallout" presStyleCnt="0">
        <dgm:presLayoutVars/>
      </dgm:prSet>
      <dgm:spPr/>
    </dgm:pt>
    <dgm:pt modelId="{0F942F4A-EF3F-FB4C-866B-CA79FE933DF8}" type="pres">
      <dgm:prSet presAssocID="{CC6DFFCC-5070-4156-9417-2E5C238F845D}" presName="nodeText" presStyleLbl="alignAccFollowNode1" presStyleIdx="2" presStyleCnt="9" custScaleY="100000" custLinFactNeighborX="-1340">
        <dgm:presLayoutVars>
          <dgm:bulletEnabled val="1"/>
        </dgm:presLayoutVars>
      </dgm:prSet>
      <dgm:spPr/>
    </dgm:pt>
    <dgm:pt modelId="{5596E76B-D9E6-F34A-B834-A6129A8E0E7F}" type="pres">
      <dgm:prSet presAssocID="{D66A100C-03BB-45C0-8974-81D775061CD6}" presName="sibTransComposite" presStyleCnt="0"/>
      <dgm:spPr/>
    </dgm:pt>
    <dgm:pt modelId="{58A4BE1B-CE0B-2C47-B165-A993BF93F6C4}" type="pres">
      <dgm:prSet presAssocID="{66C8E8AD-75F3-48BE-BCC1-74A85CD55388}" presName="compositeNode" presStyleCnt="0"/>
      <dgm:spPr/>
    </dgm:pt>
    <dgm:pt modelId="{C76085BD-1B22-7E4B-AC99-66229DA3B5C9}" type="pres">
      <dgm:prSet presAssocID="{66C8E8AD-75F3-48BE-BCC1-74A85CD55388}" presName="parTx" presStyleLbl="node1" presStyleIdx="0" presStyleCnt="0">
        <dgm:presLayoutVars>
          <dgm:chMax val="0"/>
          <dgm:chPref val="0"/>
          <dgm:bulletEnabled val="1"/>
        </dgm:presLayoutVars>
      </dgm:prSet>
      <dgm:spPr/>
    </dgm:pt>
    <dgm:pt modelId="{B998D02D-AE55-4347-82D4-9A76B4780767}" type="pres">
      <dgm:prSet presAssocID="{66C8E8AD-75F3-48BE-BCC1-74A85CD55388}" presName="parSh" presStyleCnt="0"/>
      <dgm:spPr/>
    </dgm:pt>
    <dgm:pt modelId="{8B04F270-C898-9441-B5A3-C0C645DDA47D}" type="pres">
      <dgm:prSet presAssocID="{66C8E8AD-75F3-48BE-BCC1-74A85CD55388}" presName="lineNode" presStyleLbl="alignAccFollowNode1" presStyleIdx="3" presStyleCnt="9"/>
      <dgm:spPr/>
    </dgm:pt>
    <dgm:pt modelId="{84EF59B3-B1AE-2C44-99FE-876BB830B9E3}" type="pres">
      <dgm:prSet presAssocID="{66C8E8AD-75F3-48BE-BCC1-74A85CD55388}" presName="lineArrowNode" presStyleLbl="alignAccFollowNode1" presStyleIdx="4" presStyleCnt="9"/>
      <dgm:spPr/>
    </dgm:pt>
    <dgm:pt modelId="{B1275290-C3A8-BA4F-83B2-AFBFF73CED4D}" type="pres">
      <dgm:prSet presAssocID="{35F66B27-5701-4555-B122-2153901575CD}" presName="sibTransNodeCircle" presStyleLbl="alignNode1" presStyleIdx="1" presStyleCnt="3" custLinFactNeighborX="-2486">
        <dgm:presLayoutVars>
          <dgm:chMax val="0"/>
          <dgm:bulletEnabled/>
        </dgm:presLayoutVars>
      </dgm:prSet>
      <dgm:spPr/>
    </dgm:pt>
    <dgm:pt modelId="{D7964821-580D-9840-A8EA-432E6674DF09}" type="pres">
      <dgm:prSet presAssocID="{35F66B27-5701-4555-B122-2153901575CD}" presName="spacerBetweenCircleAndCallout" presStyleCnt="0">
        <dgm:presLayoutVars/>
      </dgm:prSet>
      <dgm:spPr/>
    </dgm:pt>
    <dgm:pt modelId="{8866B927-86B9-0346-B3DD-12279FBE4983}" type="pres">
      <dgm:prSet presAssocID="{66C8E8AD-75F3-48BE-BCC1-74A85CD55388}" presName="nodeText" presStyleLbl="alignAccFollowNode1" presStyleIdx="5" presStyleCnt="9" custLinFactNeighborX="-1177">
        <dgm:presLayoutVars>
          <dgm:bulletEnabled val="1"/>
        </dgm:presLayoutVars>
      </dgm:prSet>
      <dgm:spPr/>
    </dgm:pt>
    <dgm:pt modelId="{A2BDB1E5-64D1-3246-BBF9-7C63D930906E}" type="pres">
      <dgm:prSet presAssocID="{35F66B27-5701-4555-B122-2153901575CD}" presName="sibTransComposite" presStyleCnt="0"/>
      <dgm:spPr/>
    </dgm:pt>
    <dgm:pt modelId="{1841EE63-3EAC-5D49-923C-EA96DB639067}" type="pres">
      <dgm:prSet presAssocID="{7363C675-91DD-4CAD-B16F-BD9D1FA92564}" presName="compositeNode" presStyleCnt="0"/>
      <dgm:spPr/>
    </dgm:pt>
    <dgm:pt modelId="{98398677-464A-184F-AEA2-896D0ACFA6C8}" type="pres">
      <dgm:prSet presAssocID="{7363C675-91DD-4CAD-B16F-BD9D1FA92564}" presName="parTx" presStyleLbl="node1" presStyleIdx="0" presStyleCnt="0">
        <dgm:presLayoutVars>
          <dgm:chMax val="0"/>
          <dgm:chPref val="0"/>
          <dgm:bulletEnabled val="1"/>
        </dgm:presLayoutVars>
      </dgm:prSet>
      <dgm:spPr/>
    </dgm:pt>
    <dgm:pt modelId="{9F3BD071-E53C-7248-A016-6547D89D84BA}" type="pres">
      <dgm:prSet presAssocID="{7363C675-91DD-4CAD-B16F-BD9D1FA92564}" presName="parSh" presStyleCnt="0"/>
      <dgm:spPr/>
    </dgm:pt>
    <dgm:pt modelId="{A1562DF0-49BD-0448-8077-4BD11F4BFA2D}" type="pres">
      <dgm:prSet presAssocID="{7363C675-91DD-4CAD-B16F-BD9D1FA92564}" presName="lineNode" presStyleLbl="alignAccFollowNode1" presStyleIdx="6" presStyleCnt="9"/>
      <dgm:spPr/>
    </dgm:pt>
    <dgm:pt modelId="{A5761E7A-A59C-4E43-8044-4FE70C9A6857}" type="pres">
      <dgm:prSet presAssocID="{7363C675-91DD-4CAD-B16F-BD9D1FA92564}" presName="lineArrowNode" presStyleLbl="alignAccFollowNode1" presStyleIdx="7" presStyleCnt="9"/>
      <dgm:spPr/>
    </dgm:pt>
    <dgm:pt modelId="{B7A8D5AA-F95F-B149-B6CC-B7D1461A4769}" type="pres">
      <dgm:prSet presAssocID="{C27C920F-42D3-46A5-818C-606A331114AC}" presName="sibTransNodeCircle" presStyleLbl="alignNode1" presStyleIdx="2" presStyleCnt="3" custLinFactNeighborX="-2486">
        <dgm:presLayoutVars>
          <dgm:chMax val="0"/>
          <dgm:bulletEnabled/>
        </dgm:presLayoutVars>
      </dgm:prSet>
      <dgm:spPr/>
    </dgm:pt>
    <dgm:pt modelId="{C07FC2AE-A0C9-9F41-AA83-69F28C2E3A0B}" type="pres">
      <dgm:prSet presAssocID="{C27C920F-42D3-46A5-818C-606A331114AC}" presName="spacerBetweenCircleAndCallout" presStyleCnt="0">
        <dgm:presLayoutVars/>
      </dgm:prSet>
      <dgm:spPr/>
    </dgm:pt>
    <dgm:pt modelId="{CAACD440-07CB-CB4B-BC98-C5CB43DFDA48}" type="pres">
      <dgm:prSet presAssocID="{7363C675-91DD-4CAD-B16F-BD9D1FA92564}" presName="nodeText" presStyleLbl="alignAccFollowNode1" presStyleIdx="8" presStyleCnt="9" custLinFactNeighborX="-1177">
        <dgm:presLayoutVars>
          <dgm:bulletEnabled val="1"/>
        </dgm:presLayoutVars>
      </dgm:prSet>
      <dgm:spPr/>
    </dgm:pt>
  </dgm:ptLst>
  <dgm:cxnLst>
    <dgm:cxn modelId="{D24E081C-E97E-104B-A323-268850C861C6}" type="presOf" srcId="{C27C920F-42D3-46A5-818C-606A331114AC}" destId="{B7A8D5AA-F95F-B149-B6CC-B7D1461A4769}" srcOrd="0" destOrd="0" presId="urn:microsoft.com/office/officeart/2016/7/layout/LinearArrowProcessNumbered"/>
    <dgm:cxn modelId="{DD56A642-3E15-49DD-A695-765E246879CC}" srcId="{9D10390F-C3A0-4136-A939-4149B03A4FD9}" destId="{66C8E8AD-75F3-48BE-BCC1-74A85CD55388}" srcOrd="1" destOrd="0" parTransId="{38B08CC2-E7C3-43B0-B029-C12DAD808304}" sibTransId="{35F66B27-5701-4555-B122-2153901575CD}"/>
    <dgm:cxn modelId="{6D341969-F225-124C-A0A8-4F9CE907595E}" type="presOf" srcId="{7363C675-91DD-4CAD-B16F-BD9D1FA92564}" destId="{CAACD440-07CB-CB4B-BC98-C5CB43DFDA48}" srcOrd="0" destOrd="0" presId="urn:microsoft.com/office/officeart/2016/7/layout/LinearArrowProcessNumbered"/>
    <dgm:cxn modelId="{58FC176C-DAED-A24C-BD52-42FF2A3D9CBB}" type="presOf" srcId="{66C8E8AD-75F3-48BE-BCC1-74A85CD55388}" destId="{8866B927-86B9-0346-B3DD-12279FBE4983}" srcOrd="0" destOrd="0" presId="urn:microsoft.com/office/officeart/2016/7/layout/LinearArrowProcessNumbered"/>
    <dgm:cxn modelId="{C2C2CA6D-C517-0241-A551-20868EEE2020}" type="presOf" srcId="{D66A100C-03BB-45C0-8974-81D775061CD6}" destId="{DE08DA98-0154-194A-AEAD-E65067D49086}" srcOrd="0" destOrd="0" presId="urn:microsoft.com/office/officeart/2016/7/layout/LinearArrowProcessNumbered"/>
    <dgm:cxn modelId="{15417F77-9339-B74E-9D98-BEC24805552F}" type="presOf" srcId="{35F66B27-5701-4555-B122-2153901575CD}" destId="{B1275290-C3A8-BA4F-83B2-AFBFF73CED4D}" srcOrd="0" destOrd="0" presId="urn:microsoft.com/office/officeart/2016/7/layout/LinearArrowProcessNumbered"/>
    <dgm:cxn modelId="{070FF77D-16A3-42FD-85ED-4754A5C0875F}" srcId="{9D10390F-C3A0-4136-A939-4149B03A4FD9}" destId="{7363C675-91DD-4CAD-B16F-BD9D1FA92564}" srcOrd="2" destOrd="0" parTransId="{CADA4F26-138A-42AF-B08E-83E3DCA94A3D}" sibTransId="{C27C920F-42D3-46A5-818C-606A331114AC}"/>
    <dgm:cxn modelId="{9E5A6186-830C-2047-A433-EED25BE46108}" type="presOf" srcId="{9D10390F-C3A0-4136-A939-4149B03A4FD9}" destId="{F4678D7D-3DBD-7341-BC9B-645BC7F175BB}" srcOrd="0" destOrd="0" presId="urn:microsoft.com/office/officeart/2016/7/layout/LinearArrowProcessNumbered"/>
    <dgm:cxn modelId="{6F97D2E9-220E-4ABE-9C9C-5B9281160ABA}" srcId="{9D10390F-C3A0-4136-A939-4149B03A4FD9}" destId="{CC6DFFCC-5070-4156-9417-2E5C238F845D}" srcOrd="0" destOrd="0" parTransId="{999B25EB-B564-4C43-B37F-A3463076F925}" sibTransId="{D66A100C-03BB-45C0-8974-81D775061CD6}"/>
    <dgm:cxn modelId="{CB40BEEA-5567-444A-A7FD-93A95717BB2A}" type="presOf" srcId="{CC6DFFCC-5070-4156-9417-2E5C238F845D}" destId="{0F942F4A-EF3F-FB4C-866B-CA79FE933DF8}" srcOrd="0" destOrd="0" presId="urn:microsoft.com/office/officeart/2016/7/layout/LinearArrowProcessNumbered"/>
    <dgm:cxn modelId="{2B529A3B-F837-1F41-8339-221B2F32BCE2}" type="presParOf" srcId="{F4678D7D-3DBD-7341-BC9B-645BC7F175BB}" destId="{6F95892B-87E8-C04F-B1CD-295FE4A23F6B}" srcOrd="0" destOrd="0" presId="urn:microsoft.com/office/officeart/2016/7/layout/LinearArrowProcessNumbered"/>
    <dgm:cxn modelId="{3A93D1EE-EB73-EA44-853F-29FD849B9D5C}" type="presParOf" srcId="{6F95892B-87E8-C04F-B1CD-295FE4A23F6B}" destId="{972B00C3-4089-DB4C-9699-5A5D39CC28E9}" srcOrd="0" destOrd="0" presId="urn:microsoft.com/office/officeart/2016/7/layout/LinearArrowProcessNumbered"/>
    <dgm:cxn modelId="{7AAD439E-416E-6048-A5D9-F4A2F48BAC08}" type="presParOf" srcId="{6F95892B-87E8-C04F-B1CD-295FE4A23F6B}" destId="{3EA159C5-4FD8-BE45-AA0B-7198B0AF9ECC}" srcOrd="1" destOrd="0" presId="urn:microsoft.com/office/officeart/2016/7/layout/LinearArrowProcessNumbered"/>
    <dgm:cxn modelId="{DC2121A2-F1F8-0E43-AD6A-BC87BDC2108F}" type="presParOf" srcId="{3EA159C5-4FD8-BE45-AA0B-7198B0AF9ECC}" destId="{61AECB52-47F9-7549-8664-B00F4CBC3E08}" srcOrd="0" destOrd="0" presId="urn:microsoft.com/office/officeart/2016/7/layout/LinearArrowProcessNumbered"/>
    <dgm:cxn modelId="{54FEDD9A-492D-DF40-9BDE-63E214EADDAA}" type="presParOf" srcId="{3EA159C5-4FD8-BE45-AA0B-7198B0AF9ECC}" destId="{48C022C7-D8C4-0949-ACCD-EA4D2BD91EC0}" srcOrd="1" destOrd="0" presId="urn:microsoft.com/office/officeart/2016/7/layout/LinearArrowProcessNumbered"/>
    <dgm:cxn modelId="{1E8F234F-5001-224C-93BC-724E1CB27398}" type="presParOf" srcId="{3EA159C5-4FD8-BE45-AA0B-7198B0AF9ECC}" destId="{DE08DA98-0154-194A-AEAD-E65067D49086}" srcOrd="2" destOrd="0" presId="urn:microsoft.com/office/officeart/2016/7/layout/LinearArrowProcessNumbered"/>
    <dgm:cxn modelId="{BED39647-8775-0B42-AEE6-6E3E0211CCA2}" type="presParOf" srcId="{3EA159C5-4FD8-BE45-AA0B-7198B0AF9ECC}" destId="{C2007447-E37D-B342-879F-96953D5472B4}" srcOrd="3" destOrd="0" presId="urn:microsoft.com/office/officeart/2016/7/layout/LinearArrowProcessNumbered"/>
    <dgm:cxn modelId="{F260A3E5-FD3E-434C-AB74-C2DC24342BD8}" type="presParOf" srcId="{6F95892B-87E8-C04F-B1CD-295FE4A23F6B}" destId="{0F942F4A-EF3F-FB4C-866B-CA79FE933DF8}" srcOrd="2" destOrd="0" presId="urn:microsoft.com/office/officeart/2016/7/layout/LinearArrowProcessNumbered"/>
    <dgm:cxn modelId="{2E476E75-FDA0-5043-AB1A-F505C40958D9}" type="presParOf" srcId="{F4678D7D-3DBD-7341-BC9B-645BC7F175BB}" destId="{5596E76B-D9E6-F34A-B834-A6129A8E0E7F}" srcOrd="1" destOrd="0" presId="urn:microsoft.com/office/officeart/2016/7/layout/LinearArrowProcessNumbered"/>
    <dgm:cxn modelId="{F5303094-347E-FF4B-B59E-68DA365EAFAC}" type="presParOf" srcId="{F4678D7D-3DBD-7341-BC9B-645BC7F175BB}" destId="{58A4BE1B-CE0B-2C47-B165-A993BF93F6C4}" srcOrd="2" destOrd="0" presId="urn:microsoft.com/office/officeart/2016/7/layout/LinearArrowProcessNumbered"/>
    <dgm:cxn modelId="{9FE0D675-1F17-C144-A3BC-25AACD66DE1D}" type="presParOf" srcId="{58A4BE1B-CE0B-2C47-B165-A993BF93F6C4}" destId="{C76085BD-1B22-7E4B-AC99-66229DA3B5C9}" srcOrd="0" destOrd="0" presId="urn:microsoft.com/office/officeart/2016/7/layout/LinearArrowProcessNumbered"/>
    <dgm:cxn modelId="{4F440F7D-BD98-D44F-849F-BEBD8B0582D4}" type="presParOf" srcId="{58A4BE1B-CE0B-2C47-B165-A993BF93F6C4}" destId="{B998D02D-AE55-4347-82D4-9A76B4780767}" srcOrd="1" destOrd="0" presId="urn:microsoft.com/office/officeart/2016/7/layout/LinearArrowProcessNumbered"/>
    <dgm:cxn modelId="{A879FAD9-4A63-EB40-B844-9684A4BB6323}" type="presParOf" srcId="{B998D02D-AE55-4347-82D4-9A76B4780767}" destId="{8B04F270-C898-9441-B5A3-C0C645DDA47D}" srcOrd="0" destOrd="0" presId="urn:microsoft.com/office/officeart/2016/7/layout/LinearArrowProcessNumbered"/>
    <dgm:cxn modelId="{0679244D-4599-F94E-BAFB-1A50F1183866}" type="presParOf" srcId="{B998D02D-AE55-4347-82D4-9A76B4780767}" destId="{84EF59B3-B1AE-2C44-99FE-876BB830B9E3}" srcOrd="1" destOrd="0" presId="urn:microsoft.com/office/officeart/2016/7/layout/LinearArrowProcessNumbered"/>
    <dgm:cxn modelId="{8161F3BC-12E7-A448-9CF3-3F5322BEF8A3}" type="presParOf" srcId="{B998D02D-AE55-4347-82D4-9A76B4780767}" destId="{B1275290-C3A8-BA4F-83B2-AFBFF73CED4D}" srcOrd="2" destOrd="0" presId="urn:microsoft.com/office/officeart/2016/7/layout/LinearArrowProcessNumbered"/>
    <dgm:cxn modelId="{37F6DDAC-4B8E-F942-8B03-B0DF39241F10}" type="presParOf" srcId="{B998D02D-AE55-4347-82D4-9A76B4780767}" destId="{D7964821-580D-9840-A8EA-432E6674DF09}" srcOrd="3" destOrd="0" presId="urn:microsoft.com/office/officeart/2016/7/layout/LinearArrowProcessNumbered"/>
    <dgm:cxn modelId="{E3BB931C-BD0B-D146-8A06-A3018BD03175}" type="presParOf" srcId="{58A4BE1B-CE0B-2C47-B165-A993BF93F6C4}" destId="{8866B927-86B9-0346-B3DD-12279FBE4983}" srcOrd="2" destOrd="0" presId="urn:microsoft.com/office/officeart/2016/7/layout/LinearArrowProcessNumbered"/>
    <dgm:cxn modelId="{5D179DBC-3590-1249-B051-82102E68A60A}" type="presParOf" srcId="{F4678D7D-3DBD-7341-BC9B-645BC7F175BB}" destId="{A2BDB1E5-64D1-3246-BBF9-7C63D930906E}" srcOrd="3" destOrd="0" presId="urn:microsoft.com/office/officeart/2016/7/layout/LinearArrowProcessNumbered"/>
    <dgm:cxn modelId="{D1241521-F0AC-7441-8672-EB2E4BABC418}" type="presParOf" srcId="{F4678D7D-3DBD-7341-BC9B-645BC7F175BB}" destId="{1841EE63-3EAC-5D49-923C-EA96DB639067}" srcOrd="4" destOrd="0" presId="urn:microsoft.com/office/officeart/2016/7/layout/LinearArrowProcessNumbered"/>
    <dgm:cxn modelId="{98450E23-6350-0342-B71F-7269E29CDF94}" type="presParOf" srcId="{1841EE63-3EAC-5D49-923C-EA96DB639067}" destId="{98398677-464A-184F-AEA2-896D0ACFA6C8}" srcOrd="0" destOrd="0" presId="urn:microsoft.com/office/officeart/2016/7/layout/LinearArrowProcessNumbered"/>
    <dgm:cxn modelId="{9C953E44-5E55-D448-A13E-D56EEB5E8554}" type="presParOf" srcId="{1841EE63-3EAC-5D49-923C-EA96DB639067}" destId="{9F3BD071-E53C-7248-A016-6547D89D84BA}" srcOrd="1" destOrd="0" presId="urn:microsoft.com/office/officeart/2016/7/layout/LinearArrowProcessNumbered"/>
    <dgm:cxn modelId="{B37956E7-A94E-1B4B-8079-11A6517D5D49}" type="presParOf" srcId="{9F3BD071-E53C-7248-A016-6547D89D84BA}" destId="{A1562DF0-49BD-0448-8077-4BD11F4BFA2D}" srcOrd="0" destOrd="0" presId="urn:microsoft.com/office/officeart/2016/7/layout/LinearArrowProcessNumbered"/>
    <dgm:cxn modelId="{75AEE9F8-CEE5-0B45-997B-919254E52988}" type="presParOf" srcId="{9F3BD071-E53C-7248-A016-6547D89D84BA}" destId="{A5761E7A-A59C-4E43-8044-4FE70C9A6857}" srcOrd="1" destOrd="0" presId="urn:microsoft.com/office/officeart/2016/7/layout/LinearArrowProcessNumbered"/>
    <dgm:cxn modelId="{674B9D4A-E868-574E-BA19-E9DC246F1644}" type="presParOf" srcId="{9F3BD071-E53C-7248-A016-6547D89D84BA}" destId="{B7A8D5AA-F95F-B149-B6CC-B7D1461A4769}" srcOrd="2" destOrd="0" presId="urn:microsoft.com/office/officeart/2016/7/layout/LinearArrowProcessNumbered"/>
    <dgm:cxn modelId="{C3596A6D-2DB9-7340-99FD-35D20366716A}" type="presParOf" srcId="{9F3BD071-E53C-7248-A016-6547D89D84BA}" destId="{C07FC2AE-A0C9-9F41-AA83-69F28C2E3A0B}" srcOrd="3" destOrd="0" presId="urn:microsoft.com/office/officeart/2016/7/layout/LinearArrowProcessNumbered"/>
    <dgm:cxn modelId="{61FE8D48-0CDA-8F44-B422-3B1173002001}" type="presParOf" srcId="{1841EE63-3EAC-5D49-923C-EA96DB639067}" destId="{CAACD440-07CB-CB4B-BC98-C5CB43DFDA48}"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EE424D-368D-4131-BF46-272E8D252AE7}" type="doc">
      <dgm:prSet loTypeId="urn:microsoft.com/office/officeart/2016/7/layout/BasicProcessNew" loCatId="process" qsTypeId="urn:microsoft.com/office/officeart/2005/8/quickstyle/simple4" qsCatId="simple" csTypeId="urn:microsoft.com/office/officeart/2005/8/colors/accent0_3" csCatId="mainScheme" phldr="1"/>
      <dgm:spPr/>
      <dgm:t>
        <a:bodyPr/>
        <a:lstStyle/>
        <a:p>
          <a:endParaRPr lang="en-US"/>
        </a:p>
      </dgm:t>
    </dgm:pt>
    <dgm:pt modelId="{E5D6183B-D2A1-4B16-B2C9-3A51AECC8AB3}">
      <dgm:prSet/>
      <dgm:spPr>
        <a:solidFill>
          <a:schemeClr val="bg2"/>
        </a:solidFill>
      </dgm:spPr>
      <dgm:t>
        <a:bodyPr/>
        <a:lstStyle/>
        <a:p>
          <a:r>
            <a:rPr lang="de-DE" dirty="0"/>
            <a:t>So einzigartig wie Deine Nachfrage ist, sind die Lösungen Deiner persönlichen Helfer.</a:t>
          </a:r>
          <a:endParaRPr lang="en-US" dirty="0"/>
        </a:p>
      </dgm:t>
    </dgm:pt>
    <dgm:pt modelId="{94F782E4-563B-400F-BC0C-E9654F512A3D}" type="parTrans" cxnId="{9D11A994-74FE-430B-8A4B-63001D27D0C0}">
      <dgm:prSet/>
      <dgm:spPr/>
      <dgm:t>
        <a:bodyPr/>
        <a:lstStyle/>
        <a:p>
          <a:endParaRPr lang="en-US"/>
        </a:p>
      </dgm:t>
    </dgm:pt>
    <dgm:pt modelId="{FB507A95-D624-4804-8CD8-C3D208954AB3}" type="sibTrans" cxnId="{9D11A994-74FE-430B-8A4B-63001D27D0C0}">
      <dgm:prSet phldrT="1" phldr="0"/>
      <dgm:spPr>
        <a:solidFill>
          <a:schemeClr val="tx1"/>
        </a:solidFill>
      </dgm:spPr>
      <dgm:t>
        <a:bodyPr/>
        <a:lstStyle/>
        <a:p>
          <a:endParaRPr lang="de-DE"/>
        </a:p>
      </dgm:t>
    </dgm:pt>
    <dgm:pt modelId="{387C7131-24C5-4CA3-BE46-7573247A08BC}">
      <dgm:prSet/>
      <dgm:spPr>
        <a:solidFill>
          <a:schemeClr val="bg2"/>
        </a:solidFill>
      </dgm:spPr>
      <dgm:t>
        <a:bodyPr/>
        <a:lstStyle/>
        <a:p>
          <a:r>
            <a:rPr lang="de-DE" dirty="0"/>
            <a:t>Die </a:t>
          </a:r>
          <a:r>
            <a:rPr lang="de-DE" dirty="0" err="1"/>
            <a:t>Jugler</a:t>
          </a:r>
          <a:r>
            <a:rPr lang="de-DE" dirty="0"/>
            <a:t> wissen alles und haben auch auf schwierige Anfragen die passende Antwort.</a:t>
          </a:r>
          <a:endParaRPr lang="en-US" dirty="0"/>
        </a:p>
      </dgm:t>
    </dgm:pt>
    <dgm:pt modelId="{23440811-ECD8-4C9D-89C5-E7FCA85D18C5}" type="parTrans" cxnId="{7377717F-8428-48BB-9710-A32E25873F44}">
      <dgm:prSet/>
      <dgm:spPr/>
      <dgm:t>
        <a:bodyPr/>
        <a:lstStyle/>
        <a:p>
          <a:endParaRPr lang="en-US"/>
        </a:p>
      </dgm:t>
    </dgm:pt>
    <dgm:pt modelId="{537B238D-C5A2-4A57-A7ED-FF517F7A4D43}" type="sibTrans" cxnId="{7377717F-8428-48BB-9710-A32E25873F44}">
      <dgm:prSet phldrT="2" phldr="0"/>
      <dgm:spPr/>
      <dgm:t>
        <a:bodyPr/>
        <a:lstStyle/>
        <a:p>
          <a:endParaRPr lang="de-DE"/>
        </a:p>
      </dgm:t>
    </dgm:pt>
    <dgm:pt modelId="{C915FC04-0F67-5546-8E77-6C716FF58517}" type="pres">
      <dgm:prSet presAssocID="{44EE424D-368D-4131-BF46-272E8D252AE7}" presName="Name0" presStyleCnt="0">
        <dgm:presLayoutVars>
          <dgm:dir/>
          <dgm:resizeHandles val="exact"/>
        </dgm:presLayoutVars>
      </dgm:prSet>
      <dgm:spPr/>
    </dgm:pt>
    <dgm:pt modelId="{26ED7609-FA7D-7149-AFEA-6E521D052CEB}" type="pres">
      <dgm:prSet presAssocID="{E5D6183B-D2A1-4B16-B2C9-3A51AECC8AB3}" presName="node" presStyleLbl="node1" presStyleIdx="0" presStyleCnt="3">
        <dgm:presLayoutVars>
          <dgm:bulletEnabled val="1"/>
        </dgm:presLayoutVars>
      </dgm:prSet>
      <dgm:spPr/>
    </dgm:pt>
    <dgm:pt modelId="{B5C0C892-32EA-1C4C-A3CB-7CA9A0E72C07}" type="pres">
      <dgm:prSet presAssocID="{FB507A95-D624-4804-8CD8-C3D208954AB3}" presName="sibTransSpacerBeforeConnector" presStyleCnt="0"/>
      <dgm:spPr/>
    </dgm:pt>
    <dgm:pt modelId="{E10CD198-7473-2A40-A906-C6436B63E8D1}" type="pres">
      <dgm:prSet presAssocID="{FB507A95-D624-4804-8CD8-C3D208954AB3}" presName="sibTrans" presStyleLbl="node1" presStyleIdx="1" presStyleCnt="3"/>
      <dgm:spPr/>
    </dgm:pt>
    <dgm:pt modelId="{37127D68-81E3-DC42-8E40-052E36639A0B}" type="pres">
      <dgm:prSet presAssocID="{FB507A95-D624-4804-8CD8-C3D208954AB3}" presName="sibTransSpacerAfterConnector" presStyleCnt="0"/>
      <dgm:spPr/>
    </dgm:pt>
    <dgm:pt modelId="{8E769458-DCFC-AF41-970E-D198FC6B8001}" type="pres">
      <dgm:prSet presAssocID="{387C7131-24C5-4CA3-BE46-7573247A08BC}" presName="node" presStyleLbl="node1" presStyleIdx="2" presStyleCnt="3">
        <dgm:presLayoutVars>
          <dgm:bulletEnabled val="1"/>
        </dgm:presLayoutVars>
      </dgm:prSet>
      <dgm:spPr/>
    </dgm:pt>
  </dgm:ptLst>
  <dgm:cxnLst>
    <dgm:cxn modelId="{79FE2879-0CB0-CE40-8D8E-35EFF3F03F6E}" type="presOf" srcId="{387C7131-24C5-4CA3-BE46-7573247A08BC}" destId="{8E769458-DCFC-AF41-970E-D198FC6B8001}" srcOrd="0" destOrd="0" presId="urn:microsoft.com/office/officeart/2016/7/layout/BasicProcessNew"/>
    <dgm:cxn modelId="{7377717F-8428-48BB-9710-A32E25873F44}" srcId="{44EE424D-368D-4131-BF46-272E8D252AE7}" destId="{387C7131-24C5-4CA3-BE46-7573247A08BC}" srcOrd="1" destOrd="0" parTransId="{23440811-ECD8-4C9D-89C5-E7FCA85D18C5}" sibTransId="{537B238D-C5A2-4A57-A7ED-FF517F7A4D43}"/>
    <dgm:cxn modelId="{9D11A994-74FE-430B-8A4B-63001D27D0C0}" srcId="{44EE424D-368D-4131-BF46-272E8D252AE7}" destId="{E5D6183B-D2A1-4B16-B2C9-3A51AECC8AB3}" srcOrd="0" destOrd="0" parTransId="{94F782E4-563B-400F-BC0C-E9654F512A3D}" sibTransId="{FB507A95-D624-4804-8CD8-C3D208954AB3}"/>
    <dgm:cxn modelId="{DC7F6ACC-7477-5A40-A75E-AA05C7B3289A}" type="presOf" srcId="{E5D6183B-D2A1-4B16-B2C9-3A51AECC8AB3}" destId="{26ED7609-FA7D-7149-AFEA-6E521D052CEB}" srcOrd="0" destOrd="0" presId="urn:microsoft.com/office/officeart/2016/7/layout/BasicProcessNew"/>
    <dgm:cxn modelId="{066CA6F6-7647-0144-8CFF-C6197428221D}" type="presOf" srcId="{FB507A95-D624-4804-8CD8-C3D208954AB3}" destId="{E10CD198-7473-2A40-A906-C6436B63E8D1}" srcOrd="0" destOrd="0" presId="urn:microsoft.com/office/officeart/2016/7/layout/BasicProcessNew"/>
    <dgm:cxn modelId="{559F4EFB-0446-6141-B75A-ECB9BB92B066}" type="presOf" srcId="{44EE424D-368D-4131-BF46-272E8D252AE7}" destId="{C915FC04-0F67-5546-8E77-6C716FF58517}" srcOrd="0" destOrd="0" presId="urn:microsoft.com/office/officeart/2016/7/layout/BasicProcessNew"/>
    <dgm:cxn modelId="{42178852-5281-9541-BB5D-38A38F4AE0E0}" type="presParOf" srcId="{C915FC04-0F67-5546-8E77-6C716FF58517}" destId="{26ED7609-FA7D-7149-AFEA-6E521D052CEB}" srcOrd="0" destOrd="0" presId="urn:microsoft.com/office/officeart/2016/7/layout/BasicProcessNew"/>
    <dgm:cxn modelId="{C19BB35B-3005-F24A-BACC-2DAC8304B687}" type="presParOf" srcId="{C915FC04-0F67-5546-8E77-6C716FF58517}" destId="{B5C0C892-32EA-1C4C-A3CB-7CA9A0E72C07}" srcOrd="1" destOrd="0" presId="urn:microsoft.com/office/officeart/2016/7/layout/BasicProcessNew"/>
    <dgm:cxn modelId="{C3A6EDA7-1E98-0440-B3CA-E0A447A3903E}" type="presParOf" srcId="{C915FC04-0F67-5546-8E77-6C716FF58517}" destId="{E10CD198-7473-2A40-A906-C6436B63E8D1}" srcOrd="2" destOrd="0" presId="urn:microsoft.com/office/officeart/2016/7/layout/BasicProcessNew"/>
    <dgm:cxn modelId="{7F322D33-8952-BA48-8B40-69D8FE6DEC75}" type="presParOf" srcId="{C915FC04-0F67-5546-8E77-6C716FF58517}" destId="{37127D68-81E3-DC42-8E40-052E36639A0B}" srcOrd="3" destOrd="0" presId="urn:microsoft.com/office/officeart/2016/7/layout/BasicProcessNew"/>
    <dgm:cxn modelId="{AC3228F6-11A6-434C-8BD1-201524BA07ED}" type="presParOf" srcId="{C915FC04-0F67-5546-8E77-6C716FF58517}" destId="{8E769458-DCFC-AF41-970E-D198FC6B8001}" srcOrd="4" destOrd="0" presId="urn:microsoft.com/office/officeart/2016/7/layout/Basic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143BE73-B94A-B642-8436-C07AB419A400}"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de-DE"/>
        </a:p>
      </dgm:t>
    </dgm:pt>
    <dgm:pt modelId="{986EB399-D8AD-654C-8CF0-A89429A68CDE}">
      <dgm:prSet/>
      <dgm:spPr>
        <a:solidFill>
          <a:schemeClr val="bg2"/>
        </a:solidFill>
      </dgm:spPr>
      <dgm:t>
        <a:bodyPr/>
        <a:lstStyle/>
        <a:p>
          <a:pPr rtl="0"/>
          <a:r>
            <a:rPr lang="de-DE" dirty="0"/>
            <a:t>Suchmaschinen folgen Algorithmen, Menschen ihrem Verstand.</a:t>
          </a:r>
        </a:p>
      </dgm:t>
    </dgm:pt>
    <dgm:pt modelId="{14082947-59C6-604E-BE23-76D0E52CFEAC}" type="parTrans" cxnId="{5047CAA2-EA83-AA4A-9B8F-55FC770A2D2A}">
      <dgm:prSet/>
      <dgm:spPr/>
      <dgm:t>
        <a:bodyPr/>
        <a:lstStyle/>
        <a:p>
          <a:endParaRPr lang="de-DE"/>
        </a:p>
      </dgm:t>
    </dgm:pt>
    <dgm:pt modelId="{29FBA48F-930D-4741-975E-9FFB29E767F9}" type="sibTrans" cxnId="{5047CAA2-EA83-AA4A-9B8F-55FC770A2D2A}">
      <dgm:prSet/>
      <dgm:spPr/>
      <dgm:t>
        <a:bodyPr/>
        <a:lstStyle/>
        <a:p>
          <a:endParaRPr lang="de-DE"/>
        </a:p>
      </dgm:t>
    </dgm:pt>
    <dgm:pt modelId="{865DDC41-DD38-6A49-857D-9A4216F83A9A}">
      <dgm:prSet/>
      <dgm:spPr>
        <a:solidFill>
          <a:schemeClr val="bg2"/>
        </a:solidFill>
      </dgm:spPr>
      <dgm:t>
        <a:bodyPr/>
        <a:lstStyle/>
        <a:p>
          <a:pPr rtl="0"/>
          <a:r>
            <a:rPr lang="de-DE" dirty="0"/>
            <a:t>Wie viel Lebenszeit hast Du bisher mit Suchen im Internet verschenkt und bist dann nur auf gekauften Ranks gelandet?</a:t>
          </a:r>
        </a:p>
      </dgm:t>
    </dgm:pt>
    <dgm:pt modelId="{0789ED5B-1899-E440-A9B1-4ECB77E79F42}" type="parTrans" cxnId="{D89C56CC-8346-7844-A556-CADA391E3022}">
      <dgm:prSet/>
      <dgm:spPr/>
      <dgm:t>
        <a:bodyPr/>
        <a:lstStyle/>
        <a:p>
          <a:endParaRPr lang="de-DE"/>
        </a:p>
      </dgm:t>
    </dgm:pt>
    <dgm:pt modelId="{F2225A00-9381-BF4F-859C-97364D567CAC}" type="sibTrans" cxnId="{D89C56CC-8346-7844-A556-CADA391E3022}">
      <dgm:prSet/>
      <dgm:spPr/>
      <dgm:t>
        <a:bodyPr/>
        <a:lstStyle/>
        <a:p>
          <a:endParaRPr lang="de-DE"/>
        </a:p>
      </dgm:t>
    </dgm:pt>
    <dgm:pt modelId="{C44DD3EC-85F8-0F4A-9543-69347953DFAC}">
      <dgm:prSet/>
      <dgm:spPr>
        <a:solidFill>
          <a:schemeClr val="bg2"/>
        </a:solidFill>
      </dgm:spPr>
      <dgm:t>
        <a:bodyPr/>
        <a:lstStyle/>
        <a:p>
          <a:pPr rtl="0"/>
          <a:r>
            <a:rPr lang="de-DE"/>
            <a:t>Jetzt weisst Du, wie Du es besser machen kannst!</a:t>
          </a:r>
        </a:p>
      </dgm:t>
    </dgm:pt>
    <dgm:pt modelId="{8715D15A-814F-2046-92CB-EB495D869C14}" type="parTrans" cxnId="{636CB507-954D-3F40-94C1-D056A613A40A}">
      <dgm:prSet/>
      <dgm:spPr/>
      <dgm:t>
        <a:bodyPr/>
        <a:lstStyle/>
        <a:p>
          <a:endParaRPr lang="de-DE"/>
        </a:p>
      </dgm:t>
    </dgm:pt>
    <dgm:pt modelId="{E0EBE20E-60B0-CE44-9781-29C66FD2C196}" type="sibTrans" cxnId="{636CB507-954D-3F40-94C1-D056A613A40A}">
      <dgm:prSet/>
      <dgm:spPr/>
      <dgm:t>
        <a:bodyPr/>
        <a:lstStyle/>
        <a:p>
          <a:endParaRPr lang="de-DE"/>
        </a:p>
      </dgm:t>
    </dgm:pt>
    <dgm:pt modelId="{334AC839-B0BB-1A4D-B565-FA5769B3F623}" type="pres">
      <dgm:prSet presAssocID="{E143BE73-B94A-B642-8436-C07AB419A400}" presName="linear" presStyleCnt="0">
        <dgm:presLayoutVars>
          <dgm:animLvl val="lvl"/>
          <dgm:resizeHandles val="exact"/>
        </dgm:presLayoutVars>
      </dgm:prSet>
      <dgm:spPr/>
    </dgm:pt>
    <dgm:pt modelId="{7D1C58A1-46E5-0C42-9B5C-3E4064EF4F5D}" type="pres">
      <dgm:prSet presAssocID="{986EB399-D8AD-654C-8CF0-A89429A68CDE}" presName="parentText" presStyleLbl="node1" presStyleIdx="0" presStyleCnt="3" custLinFactNeighborY="33073">
        <dgm:presLayoutVars>
          <dgm:chMax val="0"/>
          <dgm:bulletEnabled val="1"/>
        </dgm:presLayoutVars>
      </dgm:prSet>
      <dgm:spPr/>
    </dgm:pt>
    <dgm:pt modelId="{78BF59E2-6497-7F4F-8631-402B0B83895B}" type="pres">
      <dgm:prSet presAssocID="{29FBA48F-930D-4741-975E-9FFB29E767F9}" presName="spacer" presStyleCnt="0"/>
      <dgm:spPr/>
    </dgm:pt>
    <dgm:pt modelId="{2B0E149C-8738-F94D-A66C-410B3AD18192}" type="pres">
      <dgm:prSet presAssocID="{865DDC41-DD38-6A49-857D-9A4216F83A9A}" presName="parentText" presStyleLbl="node1" presStyleIdx="1" presStyleCnt="3" custLinFactNeighborY="33073">
        <dgm:presLayoutVars>
          <dgm:chMax val="0"/>
          <dgm:bulletEnabled val="1"/>
        </dgm:presLayoutVars>
      </dgm:prSet>
      <dgm:spPr/>
    </dgm:pt>
    <dgm:pt modelId="{9855227B-A428-AA4C-86AD-E308ADEA37EA}" type="pres">
      <dgm:prSet presAssocID="{F2225A00-9381-BF4F-859C-97364D567CAC}" presName="spacer" presStyleCnt="0"/>
      <dgm:spPr/>
    </dgm:pt>
    <dgm:pt modelId="{28C155B7-6379-F649-9A93-CCC8133BDF6F}" type="pres">
      <dgm:prSet presAssocID="{C44DD3EC-85F8-0F4A-9543-69347953DFAC}" presName="parentText" presStyleLbl="node1" presStyleIdx="2" presStyleCnt="3" custLinFactNeighborY="33073">
        <dgm:presLayoutVars>
          <dgm:chMax val="0"/>
          <dgm:bulletEnabled val="1"/>
        </dgm:presLayoutVars>
      </dgm:prSet>
      <dgm:spPr/>
    </dgm:pt>
  </dgm:ptLst>
  <dgm:cxnLst>
    <dgm:cxn modelId="{636CB507-954D-3F40-94C1-D056A613A40A}" srcId="{E143BE73-B94A-B642-8436-C07AB419A400}" destId="{C44DD3EC-85F8-0F4A-9543-69347953DFAC}" srcOrd="2" destOrd="0" parTransId="{8715D15A-814F-2046-92CB-EB495D869C14}" sibTransId="{E0EBE20E-60B0-CE44-9781-29C66FD2C196}"/>
    <dgm:cxn modelId="{96EB2A61-D3CC-A745-88F2-CCCD8460FB13}" type="presOf" srcId="{C44DD3EC-85F8-0F4A-9543-69347953DFAC}" destId="{28C155B7-6379-F649-9A93-CCC8133BDF6F}" srcOrd="0" destOrd="0" presId="urn:microsoft.com/office/officeart/2005/8/layout/vList2"/>
    <dgm:cxn modelId="{11A04C41-9159-6C4F-9422-10DCC4BE6DDE}" type="presOf" srcId="{E143BE73-B94A-B642-8436-C07AB419A400}" destId="{334AC839-B0BB-1A4D-B565-FA5769B3F623}" srcOrd="0" destOrd="0" presId="urn:microsoft.com/office/officeart/2005/8/layout/vList2"/>
    <dgm:cxn modelId="{57B5EC87-859C-3240-A700-AE0EA5616003}" type="presOf" srcId="{865DDC41-DD38-6A49-857D-9A4216F83A9A}" destId="{2B0E149C-8738-F94D-A66C-410B3AD18192}" srcOrd="0" destOrd="0" presId="urn:microsoft.com/office/officeart/2005/8/layout/vList2"/>
    <dgm:cxn modelId="{5047CAA2-EA83-AA4A-9B8F-55FC770A2D2A}" srcId="{E143BE73-B94A-B642-8436-C07AB419A400}" destId="{986EB399-D8AD-654C-8CF0-A89429A68CDE}" srcOrd="0" destOrd="0" parTransId="{14082947-59C6-604E-BE23-76D0E52CFEAC}" sibTransId="{29FBA48F-930D-4741-975E-9FFB29E767F9}"/>
    <dgm:cxn modelId="{F3BFCCBE-078D-6B4A-B4F9-5D2B42AF3D4F}" type="presOf" srcId="{986EB399-D8AD-654C-8CF0-A89429A68CDE}" destId="{7D1C58A1-46E5-0C42-9B5C-3E4064EF4F5D}" srcOrd="0" destOrd="0" presId="urn:microsoft.com/office/officeart/2005/8/layout/vList2"/>
    <dgm:cxn modelId="{D89C56CC-8346-7844-A556-CADA391E3022}" srcId="{E143BE73-B94A-B642-8436-C07AB419A400}" destId="{865DDC41-DD38-6A49-857D-9A4216F83A9A}" srcOrd="1" destOrd="0" parTransId="{0789ED5B-1899-E440-A9B1-4ECB77E79F42}" sibTransId="{F2225A00-9381-BF4F-859C-97364D567CAC}"/>
    <dgm:cxn modelId="{601B698E-16C9-3446-BF68-90A621E63184}" type="presParOf" srcId="{334AC839-B0BB-1A4D-B565-FA5769B3F623}" destId="{7D1C58A1-46E5-0C42-9B5C-3E4064EF4F5D}" srcOrd="0" destOrd="0" presId="urn:microsoft.com/office/officeart/2005/8/layout/vList2"/>
    <dgm:cxn modelId="{B639D3D2-B188-3C4D-ACAF-103778BCEF78}" type="presParOf" srcId="{334AC839-B0BB-1A4D-B565-FA5769B3F623}" destId="{78BF59E2-6497-7F4F-8631-402B0B83895B}" srcOrd="1" destOrd="0" presId="urn:microsoft.com/office/officeart/2005/8/layout/vList2"/>
    <dgm:cxn modelId="{4A06424F-364A-984F-A0D9-0A12081B57B9}" type="presParOf" srcId="{334AC839-B0BB-1A4D-B565-FA5769B3F623}" destId="{2B0E149C-8738-F94D-A66C-410B3AD18192}" srcOrd="2" destOrd="0" presId="urn:microsoft.com/office/officeart/2005/8/layout/vList2"/>
    <dgm:cxn modelId="{3301287D-3F45-DD48-B811-AF0D238290A0}" type="presParOf" srcId="{334AC839-B0BB-1A4D-B565-FA5769B3F623}" destId="{9855227B-A428-AA4C-86AD-E308ADEA37EA}" srcOrd="3" destOrd="0" presId="urn:microsoft.com/office/officeart/2005/8/layout/vList2"/>
    <dgm:cxn modelId="{2F3AFD3F-D443-834B-9113-B53E7AC63050}" type="presParOf" srcId="{334AC839-B0BB-1A4D-B565-FA5769B3F623}" destId="{28C155B7-6379-F649-9A93-CCC8133BDF6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09D10C8-9376-D240-B304-62ADDA87E4C0}" type="doc">
      <dgm:prSet loTypeId="urn:microsoft.com/office/officeart/2005/8/layout/cycle2" loCatId="cycle" qsTypeId="urn:microsoft.com/office/officeart/2005/8/quickstyle/simple2" qsCatId="simple" csTypeId="urn:microsoft.com/office/officeart/2005/8/colors/colorful5" csCatId="colorful" phldr="1"/>
      <dgm:spPr/>
      <dgm:t>
        <a:bodyPr/>
        <a:lstStyle/>
        <a:p>
          <a:endParaRPr lang="de-DE"/>
        </a:p>
      </dgm:t>
    </dgm:pt>
    <dgm:pt modelId="{7150322D-659B-D24C-9F66-A08A41388EFB}">
      <dgm:prSet custT="1"/>
      <dgm:spPr>
        <a:solidFill>
          <a:schemeClr val="tx1"/>
        </a:solidFill>
      </dgm:spPr>
      <dgm:t>
        <a:bodyPr/>
        <a:lstStyle/>
        <a:p>
          <a:pPr rtl="0"/>
          <a:r>
            <a:rPr lang="de-DE" sz="3200" b="0" dirty="0">
              <a:solidFill>
                <a:schemeClr val="bg2"/>
              </a:solidFill>
            </a:rPr>
            <a:t>Kunden, die Du normalerweise nicht erreicht hättest, werden durch den Werbebonus auf Dein Produkt aufmerksam. </a:t>
          </a:r>
        </a:p>
      </dgm:t>
    </dgm:pt>
    <dgm:pt modelId="{B6F0AE4A-D3DD-C442-ADD1-A8DD0E221A8E}" type="parTrans" cxnId="{4A7A2770-B2B8-9249-B534-B03FD8ACBDEC}">
      <dgm:prSet/>
      <dgm:spPr/>
      <dgm:t>
        <a:bodyPr/>
        <a:lstStyle/>
        <a:p>
          <a:endParaRPr lang="de-DE"/>
        </a:p>
      </dgm:t>
    </dgm:pt>
    <dgm:pt modelId="{60F800CE-654B-1C49-90B6-B2CEA16F16F2}" type="sibTrans" cxnId="{4A7A2770-B2B8-9249-B534-B03FD8ACBDEC}">
      <dgm:prSet/>
      <dgm:spPr>
        <a:solidFill>
          <a:schemeClr val="bg2"/>
        </a:solidFill>
      </dgm:spPr>
      <dgm:t>
        <a:bodyPr/>
        <a:lstStyle/>
        <a:p>
          <a:endParaRPr lang="de-DE"/>
        </a:p>
      </dgm:t>
    </dgm:pt>
    <dgm:pt modelId="{2F142D9D-6D43-EE47-B9D9-285426231671}">
      <dgm:prSet/>
      <dgm:spPr>
        <a:solidFill>
          <a:schemeClr val="bg2"/>
        </a:solidFill>
        <a:ln>
          <a:solidFill>
            <a:schemeClr val="bg2"/>
          </a:solidFill>
        </a:ln>
      </dgm:spPr>
      <dgm:t>
        <a:bodyPr/>
        <a:lstStyle/>
        <a:p>
          <a:pPr rtl="0"/>
          <a:r>
            <a:rPr lang="de-DE" b="0" dirty="0"/>
            <a:t>Jetzt weißt Du, wie Du neue Kunden gewinnen kannst!</a:t>
          </a:r>
        </a:p>
      </dgm:t>
    </dgm:pt>
    <dgm:pt modelId="{9183D786-98E8-9E4A-8303-B406A106933B}" type="parTrans" cxnId="{5B326730-91B0-B14C-A994-967ED51246C1}">
      <dgm:prSet/>
      <dgm:spPr/>
      <dgm:t>
        <a:bodyPr/>
        <a:lstStyle/>
        <a:p>
          <a:endParaRPr lang="de-DE"/>
        </a:p>
      </dgm:t>
    </dgm:pt>
    <dgm:pt modelId="{259DB9E9-CBB6-FE4D-8BF6-BE11712A31C4}" type="sibTrans" cxnId="{5B326730-91B0-B14C-A994-967ED51246C1}">
      <dgm:prSet/>
      <dgm:spPr>
        <a:solidFill>
          <a:schemeClr val="tx1"/>
        </a:solidFill>
      </dgm:spPr>
      <dgm:t>
        <a:bodyPr/>
        <a:lstStyle/>
        <a:p>
          <a:endParaRPr lang="de-DE"/>
        </a:p>
      </dgm:t>
    </dgm:pt>
    <dgm:pt modelId="{011DCDD0-EA3C-764C-9772-5564BB2DB3CC}" type="pres">
      <dgm:prSet presAssocID="{909D10C8-9376-D240-B304-62ADDA87E4C0}" presName="cycle" presStyleCnt="0">
        <dgm:presLayoutVars>
          <dgm:dir/>
          <dgm:resizeHandles val="exact"/>
        </dgm:presLayoutVars>
      </dgm:prSet>
      <dgm:spPr/>
    </dgm:pt>
    <dgm:pt modelId="{10F1596E-7A60-D348-B6E4-EDA38ED8C1F5}" type="pres">
      <dgm:prSet presAssocID="{7150322D-659B-D24C-9F66-A08A41388EFB}" presName="node" presStyleLbl="node1" presStyleIdx="0" presStyleCnt="2">
        <dgm:presLayoutVars>
          <dgm:bulletEnabled val="1"/>
        </dgm:presLayoutVars>
      </dgm:prSet>
      <dgm:spPr/>
    </dgm:pt>
    <dgm:pt modelId="{7CF84F9C-0B44-3640-93A2-57FFBA369385}" type="pres">
      <dgm:prSet presAssocID="{60F800CE-654B-1C49-90B6-B2CEA16F16F2}" presName="sibTrans" presStyleLbl="sibTrans2D1" presStyleIdx="0" presStyleCnt="2"/>
      <dgm:spPr/>
    </dgm:pt>
    <dgm:pt modelId="{B028F5DF-B8A8-5645-BFF9-9F9F2780CBE1}" type="pres">
      <dgm:prSet presAssocID="{60F800CE-654B-1C49-90B6-B2CEA16F16F2}" presName="connectorText" presStyleLbl="sibTrans2D1" presStyleIdx="0" presStyleCnt="2"/>
      <dgm:spPr/>
    </dgm:pt>
    <dgm:pt modelId="{2092B40B-3717-3C45-80FA-791B39B59962}" type="pres">
      <dgm:prSet presAssocID="{2F142D9D-6D43-EE47-B9D9-285426231671}" presName="node" presStyleLbl="node1" presStyleIdx="1" presStyleCnt="2">
        <dgm:presLayoutVars>
          <dgm:bulletEnabled val="1"/>
        </dgm:presLayoutVars>
      </dgm:prSet>
      <dgm:spPr/>
    </dgm:pt>
    <dgm:pt modelId="{1EAD458F-5E2A-7B40-A640-6D66A4E22327}" type="pres">
      <dgm:prSet presAssocID="{259DB9E9-CBB6-FE4D-8BF6-BE11712A31C4}" presName="sibTrans" presStyleLbl="sibTrans2D1" presStyleIdx="1" presStyleCnt="2"/>
      <dgm:spPr/>
    </dgm:pt>
    <dgm:pt modelId="{8D647884-4EE3-D64E-AD51-F0A7A295C66E}" type="pres">
      <dgm:prSet presAssocID="{259DB9E9-CBB6-FE4D-8BF6-BE11712A31C4}" presName="connectorText" presStyleLbl="sibTrans2D1" presStyleIdx="1" presStyleCnt="2"/>
      <dgm:spPr/>
    </dgm:pt>
  </dgm:ptLst>
  <dgm:cxnLst>
    <dgm:cxn modelId="{D3EF7720-4B38-F44C-B528-D541540EBF44}" type="presOf" srcId="{7150322D-659B-D24C-9F66-A08A41388EFB}" destId="{10F1596E-7A60-D348-B6E4-EDA38ED8C1F5}" srcOrd="0" destOrd="0" presId="urn:microsoft.com/office/officeart/2005/8/layout/cycle2"/>
    <dgm:cxn modelId="{47D0AF2C-53D7-F242-B228-BD011E8047D2}" type="presOf" srcId="{259DB9E9-CBB6-FE4D-8BF6-BE11712A31C4}" destId="{8D647884-4EE3-D64E-AD51-F0A7A295C66E}" srcOrd="1" destOrd="0" presId="urn:microsoft.com/office/officeart/2005/8/layout/cycle2"/>
    <dgm:cxn modelId="{5B326730-91B0-B14C-A994-967ED51246C1}" srcId="{909D10C8-9376-D240-B304-62ADDA87E4C0}" destId="{2F142D9D-6D43-EE47-B9D9-285426231671}" srcOrd="1" destOrd="0" parTransId="{9183D786-98E8-9E4A-8303-B406A106933B}" sibTransId="{259DB9E9-CBB6-FE4D-8BF6-BE11712A31C4}"/>
    <dgm:cxn modelId="{62110366-2392-D14A-99E0-E1CCA8AAD67A}" type="presOf" srcId="{60F800CE-654B-1C49-90B6-B2CEA16F16F2}" destId="{B028F5DF-B8A8-5645-BFF9-9F9F2780CBE1}" srcOrd="1" destOrd="0" presId="urn:microsoft.com/office/officeart/2005/8/layout/cycle2"/>
    <dgm:cxn modelId="{7D741846-90F4-8B43-A215-37ED27A1014E}" type="presOf" srcId="{60F800CE-654B-1C49-90B6-B2CEA16F16F2}" destId="{7CF84F9C-0B44-3640-93A2-57FFBA369385}" srcOrd="0" destOrd="0" presId="urn:microsoft.com/office/officeart/2005/8/layout/cycle2"/>
    <dgm:cxn modelId="{64FF154C-5894-EA4C-A884-0BAEC1FFB195}" type="presOf" srcId="{259DB9E9-CBB6-FE4D-8BF6-BE11712A31C4}" destId="{1EAD458F-5E2A-7B40-A640-6D66A4E22327}" srcOrd="0" destOrd="0" presId="urn:microsoft.com/office/officeart/2005/8/layout/cycle2"/>
    <dgm:cxn modelId="{4A7A2770-B2B8-9249-B534-B03FD8ACBDEC}" srcId="{909D10C8-9376-D240-B304-62ADDA87E4C0}" destId="{7150322D-659B-D24C-9F66-A08A41388EFB}" srcOrd="0" destOrd="0" parTransId="{B6F0AE4A-D3DD-C442-ADD1-A8DD0E221A8E}" sibTransId="{60F800CE-654B-1C49-90B6-B2CEA16F16F2}"/>
    <dgm:cxn modelId="{2D92088D-1DB2-184B-8ED4-6CF2E931698A}" type="presOf" srcId="{909D10C8-9376-D240-B304-62ADDA87E4C0}" destId="{011DCDD0-EA3C-764C-9772-5564BB2DB3CC}" srcOrd="0" destOrd="0" presId="urn:microsoft.com/office/officeart/2005/8/layout/cycle2"/>
    <dgm:cxn modelId="{5D5E84CB-EA25-2149-B9C2-62CF5794BF8D}" type="presOf" srcId="{2F142D9D-6D43-EE47-B9D9-285426231671}" destId="{2092B40B-3717-3C45-80FA-791B39B59962}" srcOrd="0" destOrd="0" presId="urn:microsoft.com/office/officeart/2005/8/layout/cycle2"/>
    <dgm:cxn modelId="{C0A0CB58-F253-5248-B8A4-FD4C4F0783FF}" type="presParOf" srcId="{011DCDD0-EA3C-764C-9772-5564BB2DB3CC}" destId="{10F1596E-7A60-D348-B6E4-EDA38ED8C1F5}" srcOrd="0" destOrd="0" presId="urn:microsoft.com/office/officeart/2005/8/layout/cycle2"/>
    <dgm:cxn modelId="{D939EC36-9BCB-C942-B7EA-E8637CFA59B4}" type="presParOf" srcId="{011DCDD0-EA3C-764C-9772-5564BB2DB3CC}" destId="{7CF84F9C-0B44-3640-93A2-57FFBA369385}" srcOrd="1" destOrd="0" presId="urn:microsoft.com/office/officeart/2005/8/layout/cycle2"/>
    <dgm:cxn modelId="{43E5F490-FB50-734B-9C58-9C750273EE51}" type="presParOf" srcId="{7CF84F9C-0B44-3640-93A2-57FFBA369385}" destId="{B028F5DF-B8A8-5645-BFF9-9F9F2780CBE1}" srcOrd="0" destOrd="0" presId="urn:microsoft.com/office/officeart/2005/8/layout/cycle2"/>
    <dgm:cxn modelId="{A572DF19-71F4-FC45-9BA6-9D1ED6A7A184}" type="presParOf" srcId="{011DCDD0-EA3C-764C-9772-5564BB2DB3CC}" destId="{2092B40B-3717-3C45-80FA-791B39B59962}" srcOrd="2" destOrd="0" presId="urn:microsoft.com/office/officeart/2005/8/layout/cycle2"/>
    <dgm:cxn modelId="{5889B6C4-535A-A14B-9296-302A03E59D41}" type="presParOf" srcId="{011DCDD0-EA3C-764C-9772-5564BB2DB3CC}" destId="{1EAD458F-5E2A-7B40-A640-6D66A4E22327}" srcOrd="3" destOrd="0" presId="urn:microsoft.com/office/officeart/2005/8/layout/cycle2"/>
    <dgm:cxn modelId="{D2D9D595-F1D3-AD4F-A78C-5C78695AA00F}" type="presParOf" srcId="{1EAD458F-5E2A-7B40-A640-6D66A4E22327}" destId="{8D647884-4EE3-D64E-AD51-F0A7A295C66E}"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E6C84EE-90CF-5F43-9E43-B6A7D342851B}"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de-DE"/>
        </a:p>
      </dgm:t>
    </dgm:pt>
    <dgm:pt modelId="{1E54BA7C-624C-6D45-9A7E-E33AAE0658FB}">
      <dgm:prSet/>
      <dgm:spPr>
        <a:solidFill>
          <a:schemeClr val="tx1"/>
        </a:solidFill>
      </dgm:spPr>
      <dgm:t>
        <a:bodyPr/>
        <a:lstStyle/>
        <a:p>
          <a:pPr rtl="0"/>
          <a:r>
            <a:rPr lang="de-DE" dirty="0">
              <a:solidFill>
                <a:schemeClr val="bg2"/>
              </a:solidFill>
            </a:rPr>
            <a:t>10% vom Werbebudget jeder Werbung gehen immer direkt an denjenigen, der den jeweiligen Anbieter zu Jugl.net eingeladen hat.</a:t>
          </a:r>
        </a:p>
      </dgm:t>
    </dgm:pt>
    <dgm:pt modelId="{F622EF2E-5241-2F42-9ED9-5F46A35CE053}" type="parTrans" cxnId="{D5A5C234-8C6B-A945-8F00-62FE84927BD3}">
      <dgm:prSet/>
      <dgm:spPr/>
      <dgm:t>
        <a:bodyPr/>
        <a:lstStyle/>
        <a:p>
          <a:endParaRPr lang="de-DE"/>
        </a:p>
      </dgm:t>
    </dgm:pt>
    <dgm:pt modelId="{A50DFCED-0ABB-224D-95D5-9257F5BBDD8E}" type="sibTrans" cxnId="{D5A5C234-8C6B-A945-8F00-62FE84927BD3}">
      <dgm:prSet/>
      <dgm:spPr/>
      <dgm:t>
        <a:bodyPr/>
        <a:lstStyle/>
        <a:p>
          <a:endParaRPr lang="de-DE"/>
        </a:p>
      </dgm:t>
    </dgm:pt>
    <dgm:pt modelId="{AD537403-ABF3-144A-A896-00A6B6C5A99C}">
      <dgm:prSet/>
      <dgm:spPr>
        <a:solidFill>
          <a:schemeClr val="tx1"/>
        </a:solidFill>
      </dgm:spPr>
      <dgm:t>
        <a:bodyPr/>
        <a:lstStyle/>
        <a:p>
          <a:pPr rtl="0"/>
          <a:r>
            <a:rPr lang="de-DE" dirty="0">
              <a:solidFill>
                <a:schemeClr val="bg2"/>
              </a:solidFill>
            </a:rPr>
            <a:t>Zudem mindestens 3 % vom Warenwert-Umsatz jedes verkauften Artikels.</a:t>
          </a:r>
        </a:p>
      </dgm:t>
    </dgm:pt>
    <dgm:pt modelId="{ED22ABF2-3D77-2D4C-A975-301C0E5D6460}" type="parTrans" cxnId="{06B1A9C0-5BF7-104E-9077-88E4F9A6E30F}">
      <dgm:prSet/>
      <dgm:spPr/>
      <dgm:t>
        <a:bodyPr/>
        <a:lstStyle/>
        <a:p>
          <a:endParaRPr lang="de-DE"/>
        </a:p>
      </dgm:t>
    </dgm:pt>
    <dgm:pt modelId="{EAB14512-22F9-B049-8738-024989907B48}" type="sibTrans" cxnId="{06B1A9C0-5BF7-104E-9077-88E4F9A6E30F}">
      <dgm:prSet/>
      <dgm:spPr/>
      <dgm:t>
        <a:bodyPr/>
        <a:lstStyle/>
        <a:p>
          <a:endParaRPr lang="de-DE"/>
        </a:p>
      </dgm:t>
    </dgm:pt>
    <dgm:pt modelId="{D67E726D-B34E-E542-A653-8C8F622255AA}">
      <dgm:prSet custT="1"/>
      <dgm:spPr>
        <a:solidFill>
          <a:schemeClr val="bg2"/>
        </a:solidFill>
      </dgm:spPr>
      <dgm:t>
        <a:bodyPr/>
        <a:lstStyle/>
        <a:p>
          <a:pPr rtl="0"/>
          <a:r>
            <a:rPr lang="de-DE" sz="3600" b="1" dirty="0">
              <a:solidFill>
                <a:schemeClr val="tx1"/>
              </a:solidFill>
            </a:rPr>
            <a:t>Dein Leben lang!</a:t>
          </a:r>
        </a:p>
      </dgm:t>
    </dgm:pt>
    <dgm:pt modelId="{67591CA1-25E5-4844-93A7-7E737E5BC3DF}" type="parTrans" cxnId="{53C45F87-BCCF-9047-BEC8-45360216992B}">
      <dgm:prSet/>
      <dgm:spPr/>
      <dgm:t>
        <a:bodyPr/>
        <a:lstStyle/>
        <a:p>
          <a:endParaRPr lang="de-DE"/>
        </a:p>
      </dgm:t>
    </dgm:pt>
    <dgm:pt modelId="{8693E2B1-E42E-3543-B9A7-0A4172DF42A3}" type="sibTrans" cxnId="{53C45F87-BCCF-9047-BEC8-45360216992B}">
      <dgm:prSet/>
      <dgm:spPr/>
      <dgm:t>
        <a:bodyPr/>
        <a:lstStyle/>
        <a:p>
          <a:endParaRPr lang="de-DE"/>
        </a:p>
      </dgm:t>
    </dgm:pt>
    <dgm:pt modelId="{EB58C063-66CB-0245-ADD7-C32CB6CCF84D}" type="pres">
      <dgm:prSet presAssocID="{CE6C84EE-90CF-5F43-9E43-B6A7D342851B}" presName="linear" presStyleCnt="0">
        <dgm:presLayoutVars>
          <dgm:animLvl val="lvl"/>
          <dgm:resizeHandles val="exact"/>
        </dgm:presLayoutVars>
      </dgm:prSet>
      <dgm:spPr/>
    </dgm:pt>
    <dgm:pt modelId="{1497AD67-B340-6F4E-83E2-68D0924D1160}" type="pres">
      <dgm:prSet presAssocID="{1E54BA7C-624C-6D45-9A7E-E33AAE0658FB}" presName="parentText" presStyleLbl="node1" presStyleIdx="0" presStyleCnt="3">
        <dgm:presLayoutVars>
          <dgm:chMax val="0"/>
          <dgm:bulletEnabled val="1"/>
        </dgm:presLayoutVars>
      </dgm:prSet>
      <dgm:spPr/>
    </dgm:pt>
    <dgm:pt modelId="{AB850C0F-614B-6C4B-B8A0-8553EC2468CD}" type="pres">
      <dgm:prSet presAssocID="{A50DFCED-0ABB-224D-95D5-9257F5BBDD8E}" presName="spacer" presStyleCnt="0"/>
      <dgm:spPr/>
    </dgm:pt>
    <dgm:pt modelId="{BF0595C1-F5BE-1B42-8C1B-D1FE4515F9AD}" type="pres">
      <dgm:prSet presAssocID="{AD537403-ABF3-144A-A896-00A6B6C5A99C}" presName="parentText" presStyleLbl="node1" presStyleIdx="1" presStyleCnt="3">
        <dgm:presLayoutVars>
          <dgm:chMax val="0"/>
          <dgm:bulletEnabled val="1"/>
        </dgm:presLayoutVars>
      </dgm:prSet>
      <dgm:spPr/>
    </dgm:pt>
    <dgm:pt modelId="{098F3A7D-B9BC-804F-B1B4-2908B6690176}" type="pres">
      <dgm:prSet presAssocID="{EAB14512-22F9-B049-8738-024989907B48}" presName="spacer" presStyleCnt="0"/>
      <dgm:spPr/>
    </dgm:pt>
    <dgm:pt modelId="{52A6EAC4-5A30-AC45-943A-30715B0E35AC}" type="pres">
      <dgm:prSet presAssocID="{D67E726D-B34E-E542-A653-8C8F622255AA}" presName="parentText" presStyleLbl="node1" presStyleIdx="2" presStyleCnt="3" custLinFactNeighborX="-22882" custLinFactNeighborY="-46261">
        <dgm:presLayoutVars>
          <dgm:chMax val="0"/>
          <dgm:bulletEnabled val="1"/>
        </dgm:presLayoutVars>
      </dgm:prSet>
      <dgm:spPr/>
    </dgm:pt>
  </dgm:ptLst>
  <dgm:cxnLst>
    <dgm:cxn modelId="{8789450F-49E0-1D42-9E42-FAA132B2943A}" type="presOf" srcId="{D67E726D-B34E-E542-A653-8C8F622255AA}" destId="{52A6EAC4-5A30-AC45-943A-30715B0E35AC}" srcOrd="0" destOrd="0" presId="urn:microsoft.com/office/officeart/2005/8/layout/vList2"/>
    <dgm:cxn modelId="{3CB18F1A-B985-A346-B720-8062858F5D12}" type="presOf" srcId="{CE6C84EE-90CF-5F43-9E43-B6A7D342851B}" destId="{EB58C063-66CB-0245-ADD7-C32CB6CCF84D}" srcOrd="0" destOrd="0" presId="urn:microsoft.com/office/officeart/2005/8/layout/vList2"/>
    <dgm:cxn modelId="{6632D12C-7D1B-2D4A-8D01-E4E44DE09A89}" type="presOf" srcId="{AD537403-ABF3-144A-A896-00A6B6C5A99C}" destId="{BF0595C1-F5BE-1B42-8C1B-D1FE4515F9AD}" srcOrd="0" destOrd="0" presId="urn:microsoft.com/office/officeart/2005/8/layout/vList2"/>
    <dgm:cxn modelId="{D5A5C234-8C6B-A945-8F00-62FE84927BD3}" srcId="{CE6C84EE-90CF-5F43-9E43-B6A7D342851B}" destId="{1E54BA7C-624C-6D45-9A7E-E33AAE0658FB}" srcOrd="0" destOrd="0" parTransId="{F622EF2E-5241-2F42-9ED9-5F46A35CE053}" sibTransId="{A50DFCED-0ABB-224D-95D5-9257F5BBDD8E}"/>
    <dgm:cxn modelId="{DA7B7680-A7E1-2D4B-AE33-322C65D1F168}" type="presOf" srcId="{1E54BA7C-624C-6D45-9A7E-E33AAE0658FB}" destId="{1497AD67-B340-6F4E-83E2-68D0924D1160}" srcOrd="0" destOrd="0" presId="urn:microsoft.com/office/officeart/2005/8/layout/vList2"/>
    <dgm:cxn modelId="{53C45F87-BCCF-9047-BEC8-45360216992B}" srcId="{CE6C84EE-90CF-5F43-9E43-B6A7D342851B}" destId="{D67E726D-B34E-E542-A653-8C8F622255AA}" srcOrd="2" destOrd="0" parTransId="{67591CA1-25E5-4844-93A7-7E737E5BC3DF}" sibTransId="{8693E2B1-E42E-3543-B9A7-0A4172DF42A3}"/>
    <dgm:cxn modelId="{06B1A9C0-5BF7-104E-9077-88E4F9A6E30F}" srcId="{CE6C84EE-90CF-5F43-9E43-B6A7D342851B}" destId="{AD537403-ABF3-144A-A896-00A6B6C5A99C}" srcOrd="1" destOrd="0" parTransId="{ED22ABF2-3D77-2D4C-A975-301C0E5D6460}" sibTransId="{EAB14512-22F9-B049-8738-024989907B48}"/>
    <dgm:cxn modelId="{EAC1B9C1-C921-0C44-B804-B3A37B695F98}" type="presParOf" srcId="{EB58C063-66CB-0245-ADD7-C32CB6CCF84D}" destId="{1497AD67-B340-6F4E-83E2-68D0924D1160}" srcOrd="0" destOrd="0" presId="urn:microsoft.com/office/officeart/2005/8/layout/vList2"/>
    <dgm:cxn modelId="{3F39F2D7-7E6A-E64A-9057-D5C43F78AEB6}" type="presParOf" srcId="{EB58C063-66CB-0245-ADD7-C32CB6CCF84D}" destId="{AB850C0F-614B-6C4B-B8A0-8553EC2468CD}" srcOrd="1" destOrd="0" presId="urn:microsoft.com/office/officeart/2005/8/layout/vList2"/>
    <dgm:cxn modelId="{7056169D-E649-5D44-9404-F366E2DF1F5A}" type="presParOf" srcId="{EB58C063-66CB-0245-ADD7-C32CB6CCF84D}" destId="{BF0595C1-F5BE-1B42-8C1B-D1FE4515F9AD}" srcOrd="2" destOrd="0" presId="urn:microsoft.com/office/officeart/2005/8/layout/vList2"/>
    <dgm:cxn modelId="{47B0831A-C842-F746-B9EC-51EE2053B9A2}" type="presParOf" srcId="{EB58C063-66CB-0245-ADD7-C32CB6CCF84D}" destId="{098F3A7D-B9BC-804F-B1B4-2908B6690176}" srcOrd="3" destOrd="0" presId="urn:microsoft.com/office/officeart/2005/8/layout/vList2"/>
    <dgm:cxn modelId="{D0EED622-DF46-8D4A-88A8-E56D02758254}" type="presParOf" srcId="{EB58C063-66CB-0245-ADD7-C32CB6CCF84D}" destId="{52A6EAC4-5A30-AC45-943A-30715B0E35A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1D6A0BC-862B-614B-8D80-DF90675579D2}"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de-DE"/>
        </a:p>
      </dgm:t>
    </dgm:pt>
    <dgm:pt modelId="{3AC5CE5A-2071-384F-9125-CDFA48D57333}">
      <dgm:prSet/>
      <dgm:spPr>
        <a:solidFill>
          <a:schemeClr val="tx1"/>
        </a:solidFill>
      </dgm:spPr>
      <dgm:t>
        <a:bodyPr/>
        <a:lstStyle/>
        <a:p>
          <a:pPr rtl="0"/>
          <a:r>
            <a:rPr lang="de-DE" b="1" dirty="0">
              <a:solidFill>
                <a:schemeClr val="bg2"/>
              </a:solidFill>
            </a:rPr>
            <a:t>Wachstum von 5:  </a:t>
          </a:r>
          <a:endParaRPr lang="de-DE" dirty="0">
            <a:solidFill>
              <a:schemeClr val="bg2"/>
            </a:solidFill>
          </a:endParaRPr>
        </a:p>
      </dgm:t>
    </dgm:pt>
    <dgm:pt modelId="{97E738BB-6F89-1B44-BD3C-3D1F5820662E}" type="parTrans" cxnId="{F8777F3A-33D5-614F-9380-304AE6929F64}">
      <dgm:prSet/>
      <dgm:spPr/>
      <dgm:t>
        <a:bodyPr/>
        <a:lstStyle/>
        <a:p>
          <a:endParaRPr lang="de-DE"/>
        </a:p>
      </dgm:t>
    </dgm:pt>
    <dgm:pt modelId="{B388A010-B788-4A48-8156-C44695C4C78A}" type="sibTrans" cxnId="{F8777F3A-33D5-614F-9380-304AE6929F64}">
      <dgm:prSet/>
      <dgm:spPr/>
      <dgm:t>
        <a:bodyPr/>
        <a:lstStyle/>
        <a:p>
          <a:endParaRPr lang="de-DE"/>
        </a:p>
      </dgm:t>
    </dgm:pt>
    <dgm:pt modelId="{94BF1EF0-01DF-6546-B055-C55163A77F75}">
      <dgm:prSet/>
      <dgm:spPr>
        <a:solidFill>
          <a:schemeClr val="bg2"/>
        </a:solidFill>
      </dgm:spPr>
      <dgm:t>
        <a:bodyPr/>
        <a:lstStyle/>
        <a:p>
          <a:pPr rtl="0"/>
          <a:r>
            <a:rPr lang="de-DE" dirty="0"/>
            <a:t>Wenn Du 5 Mitglieder einlädst, die wiederum 5 Mitglieder einladen 	</a:t>
          </a:r>
          <a:r>
            <a:rPr lang="de-DE" dirty="0">
              <a:solidFill>
                <a:schemeClr val="tx2"/>
              </a:solidFill>
            </a:rPr>
            <a:t>= 25  </a:t>
          </a:r>
        </a:p>
      </dgm:t>
    </dgm:pt>
    <dgm:pt modelId="{5839DAF5-AF50-F743-9563-C87D09685F60}" type="parTrans" cxnId="{FB7AF152-C5AE-A647-B547-1D1CF7DDDBBE}">
      <dgm:prSet/>
      <dgm:spPr/>
      <dgm:t>
        <a:bodyPr/>
        <a:lstStyle/>
        <a:p>
          <a:endParaRPr lang="de-DE"/>
        </a:p>
      </dgm:t>
    </dgm:pt>
    <dgm:pt modelId="{D0B0516D-66B9-0A4D-8745-9988196CD4BC}" type="sibTrans" cxnId="{FB7AF152-C5AE-A647-B547-1D1CF7DDDBBE}">
      <dgm:prSet/>
      <dgm:spPr/>
      <dgm:t>
        <a:bodyPr/>
        <a:lstStyle/>
        <a:p>
          <a:endParaRPr lang="de-DE"/>
        </a:p>
      </dgm:t>
    </dgm:pt>
    <dgm:pt modelId="{E29B690E-9F14-2D4B-8CB8-FD38B3454429}">
      <dgm:prSet/>
      <dgm:spPr>
        <a:solidFill>
          <a:schemeClr val="bg2"/>
        </a:solidFill>
      </dgm:spPr>
      <dgm:t>
        <a:bodyPr/>
        <a:lstStyle/>
        <a:p>
          <a:pPr rtl="0"/>
          <a:r>
            <a:rPr lang="de-DE" dirty="0"/>
            <a:t>Die wiederum 5 Mitglieder einladen			          	</a:t>
          </a:r>
          <a:r>
            <a:rPr lang="de-DE" dirty="0">
              <a:solidFill>
                <a:schemeClr val="tx2"/>
              </a:solidFill>
            </a:rPr>
            <a:t>= 125 </a:t>
          </a:r>
        </a:p>
      </dgm:t>
    </dgm:pt>
    <dgm:pt modelId="{FC061445-464B-814E-AA36-C6FE0D0B55D6}" type="parTrans" cxnId="{537B8432-04B2-E145-8568-741F2E63DEAB}">
      <dgm:prSet/>
      <dgm:spPr/>
      <dgm:t>
        <a:bodyPr/>
        <a:lstStyle/>
        <a:p>
          <a:endParaRPr lang="de-DE"/>
        </a:p>
      </dgm:t>
    </dgm:pt>
    <dgm:pt modelId="{E1D7D756-579D-9B42-BA68-34ADD787FC61}" type="sibTrans" cxnId="{537B8432-04B2-E145-8568-741F2E63DEAB}">
      <dgm:prSet/>
      <dgm:spPr/>
      <dgm:t>
        <a:bodyPr/>
        <a:lstStyle/>
        <a:p>
          <a:endParaRPr lang="de-DE"/>
        </a:p>
      </dgm:t>
    </dgm:pt>
    <dgm:pt modelId="{4FD8429C-64D1-B841-8C1F-ACC0D663E70C}">
      <dgm:prSet/>
      <dgm:spPr>
        <a:solidFill>
          <a:schemeClr val="bg2"/>
        </a:solidFill>
      </dgm:spPr>
      <dgm:t>
        <a:bodyPr/>
        <a:lstStyle/>
        <a:p>
          <a:pPr rtl="0"/>
          <a:r>
            <a:rPr lang="de-DE" dirty="0"/>
            <a:t>Die noch einmal 5 Mitglieder einladen                                           	</a:t>
          </a:r>
          <a:r>
            <a:rPr lang="de-DE" dirty="0">
              <a:solidFill>
                <a:schemeClr val="tx2"/>
              </a:solidFill>
            </a:rPr>
            <a:t>= 625 </a:t>
          </a:r>
        </a:p>
      </dgm:t>
    </dgm:pt>
    <dgm:pt modelId="{EC68A96F-CED2-DE43-B220-049E0B8E8FF1}" type="parTrans" cxnId="{08D38AEB-1D5A-E546-8885-C0205BC31D9C}">
      <dgm:prSet/>
      <dgm:spPr/>
      <dgm:t>
        <a:bodyPr/>
        <a:lstStyle/>
        <a:p>
          <a:endParaRPr lang="de-DE"/>
        </a:p>
      </dgm:t>
    </dgm:pt>
    <dgm:pt modelId="{E659F0F5-620B-8E4D-B956-D954822C5685}" type="sibTrans" cxnId="{08D38AEB-1D5A-E546-8885-C0205BC31D9C}">
      <dgm:prSet/>
      <dgm:spPr/>
      <dgm:t>
        <a:bodyPr/>
        <a:lstStyle/>
        <a:p>
          <a:endParaRPr lang="de-DE"/>
        </a:p>
      </dgm:t>
    </dgm:pt>
    <dgm:pt modelId="{B26F6975-D02C-44B0-81EE-282A6640C015}">
      <dgm:prSet/>
      <dgm:spPr>
        <a:solidFill>
          <a:schemeClr val="bg2"/>
        </a:solidFill>
      </dgm:spPr>
      <dgm:t>
        <a:bodyPr/>
        <a:lstStyle/>
        <a:p>
          <a:pPr rtl="0"/>
          <a:r>
            <a:rPr lang="de-DE" dirty="0"/>
            <a:t>Die noch einmal 5 Mitglieder einladen                                            	</a:t>
          </a:r>
          <a:r>
            <a:rPr lang="de-DE" dirty="0">
              <a:solidFill>
                <a:schemeClr val="tx2"/>
              </a:solidFill>
            </a:rPr>
            <a:t>= 3125 </a:t>
          </a:r>
        </a:p>
      </dgm:t>
    </dgm:pt>
    <dgm:pt modelId="{5B281B74-0993-4C35-9295-BD9C76A2AD99}" type="parTrans" cxnId="{172173E1-0E4D-451C-80BE-CBD498AF61DA}">
      <dgm:prSet/>
      <dgm:spPr/>
      <dgm:t>
        <a:bodyPr/>
        <a:lstStyle/>
        <a:p>
          <a:endParaRPr lang="de-DE"/>
        </a:p>
      </dgm:t>
    </dgm:pt>
    <dgm:pt modelId="{A98A268F-1DAA-4E96-A99F-B72A5BC312E8}" type="sibTrans" cxnId="{172173E1-0E4D-451C-80BE-CBD498AF61DA}">
      <dgm:prSet/>
      <dgm:spPr/>
      <dgm:t>
        <a:bodyPr/>
        <a:lstStyle/>
        <a:p>
          <a:endParaRPr lang="de-DE"/>
        </a:p>
      </dgm:t>
    </dgm:pt>
    <dgm:pt modelId="{343DAC30-BA9C-6748-8ABF-48888AEAAB02}" type="pres">
      <dgm:prSet presAssocID="{11D6A0BC-862B-614B-8D80-DF90675579D2}" presName="linear" presStyleCnt="0">
        <dgm:presLayoutVars>
          <dgm:animLvl val="lvl"/>
          <dgm:resizeHandles val="exact"/>
        </dgm:presLayoutVars>
      </dgm:prSet>
      <dgm:spPr/>
    </dgm:pt>
    <dgm:pt modelId="{1DF05A70-43EF-3E4E-A7AD-653241A38F9D}" type="pres">
      <dgm:prSet presAssocID="{3AC5CE5A-2071-384F-9125-CDFA48D57333}" presName="parentText" presStyleLbl="node1" presStyleIdx="0" presStyleCnt="5" custLinFactY="-51820" custLinFactNeighborX="0" custLinFactNeighborY="-100000">
        <dgm:presLayoutVars>
          <dgm:chMax val="0"/>
          <dgm:bulletEnabled val="1"/>
        </dgm:presLayoutVars>
      </dgm:prSet>
      <dgm:spPr/>
    </dgm:pt>
    <dgm:pt modelId="{E069A8DE-979E-FB41-B67B-982E72CA1DE1}" type="pres">
      <dgm:prSet presAssocID="{B388A010-B788-4A48-8156-C44695C4C78A}" presName="spacer" presStyleCnt="0"/>
      <dgm:spPr/>
    </dgm:pt>
    <dgm:pt modelId="{D8223B42-DA1D-E345-BC74-446960CAF326}" type="pres">
      <dgm:prSet presAssocID="{94BF1EF0-01DF-6546-B055-C55163A77F75}" presName="parentText" presStyleLbl="node1" presStyleIdx="1" presStyleCnt="5" custLinFactY="-49831" custLinFactNeighborY="-100000">
        <dgm:presLayoutVars>
          <dgm:chMax val="0"/>
          <dgm:bulletEnabled val="1"/>
        </dgm:presLayoutVars>
      </dgm:prSet>
      <dgm:spPr/>
    </dgm:pt>
    <dgm:pt modelId="{C3C336F8-E6E8-844C-B690-2EE121D699BF}" type="pres">
      <dgm:prSet presAssocID="{D0B0516D-66B9-0A4D-8745-9988196CD4BC}" presName="spacer" presStyleCnt="0"/>
      <dgm:spPr/>
    </dgm:pt>
    <dgm:pt modelId="{32AF8F78-DA2E-BB45-8342-56C739687A9B}" type="pres">
      <dgm:prSet presAssocID="{E29B690E-9F14-2D4B-8CB8-FD38B3454429}" presName="parentText" presStyleLbl="node1" presStyleIdx="2" presStyleCnt="5" custLinFactY="-50720" custLinFactNeighborX="0" custLinFactNeighborY="-100000">
        <dgm:presLayoutVars>
          <dgm:chMax val="0"/>
          <dgm:bulletEnabled val="1"/>
        </dgm:presLayoutVars>
      </dgm:prSet>
      <dgm:spPr/>
    </dgm:pt>
    <dgm:pt modelId="{DC22D93C-18FF-1341-B26B-52E4D83D953B}" type="pres">
      <dgm:prSet presAssocID="{E1D7D756-579D-9B42-BA68-34ADD787FC61}" presName="spacer" presStyleCnt="0"/>
      <dgm:spPr/>
    </dgm:pt>
    <dgm:pt modelId="{75298E24-449B-CF4E-868B-796752711CD7}" type="pres">
      <dgm:prSet presAssocID="{4FD8429C-64D1-B841-8C1F-ACC0D663E70C}" presName="parentText" presStyleLbl="node1" presStyleIdx="3" presStyleCnt="5" custLinFactY="-52092" custLinFactNeighborY="-100000">
        <dgm:presLayoutVars>
          <dgm:chMax val="0"/>
          <dgm:bulletEnabled val="1"/>
        </dgm:presLayoutVars>
      </dgm:prSet>
      <dgm:spPr/>
    </dgm:pt>
    <dgm:pt modelId="{0BEA4340-0B5F-46D0-B4B2-C97D1E89B3C9}" type="pres">
      <dgm:prSet presAssocID="{E659F0F5-620B-8E4D-B956-D954822C5685}" presName="spacer" presStyleCnt="0"/>
      <dgm:spPr/>
    </dgm:pt>
    <dgm:pt modelId="{73F62A96-9CC7-4302-AEF3-91738194B940}" type="pres">
      <dgm:prSet presAssocID="{B26F6975-D02C-44B0-81EE-282A6640C015}" presName="parentText" presStyleLbl="node1" presStyleIdx="4" presStyleCnt="5" custLinFactY="-53599" custLinFactNeighborX="-84" custLinFactNeighborY="-100000">
        <dgm:presLayoutVars>
          <dgm:chMax val="0"/>
          <dgm:bulletEnabled val="1"/>
        </dgm:presLayoutVars>
      </dgm:prSet>
      <dgm:spPr/>
    </dgm:pt>
  </dgm:ptLst>
  <dgm:cxnLst>
    <dgm:cxn modelId="{2C660C18-20A8-8C46-8958-4896BFB141F3}" type="presOf" srcId="{94BF1EF0-01DF-6546-B055-C55163A77F75}" destId="{D8223B42-DA1D-E345-BC74-446960CAF326}" srcOrd="0" destOrd="0" presId="urn:microsoft.com/office/officeart/2005/8/layout/vList2"/>
    <dgm:cxn modelId="{DFA47418-BFD1-45B0-B320-E4AADF6EF7E8}" type="presOf" srcId="{B26F6975-D02C-44B0-81EE-282A6640C015}" destId="{73F62A96-9CC7-4302-AEF3-91738194B940}" srcOrd="0" destOrd="0" presId="urn:microsoft.com/office/officeart/2005/8/layout/vList2"/>
    <dgm:cxn modelId="{537B8432-04B2-E145-8568-741F2E63DEAB}" srcId="{11D6A0BC-862B-614B-8D80-DF90675579D2}" destId="{E29B690E-9F14-2D4B-8CB8-FD38B3454429}" srcOrd="2" destOrd="0" parTransId="{FC061445-464B-814E-AA36-C6FE0D0B55D6}" sibTransId="{E1D7D756-579D-9B42-BA68-34ADD787FC61}"/>
    <dgm:cxn modelId="{F8777F3A-33D5-614F-9380-304AE6929F64}" srcId="{11D6A0BC-862B-614B-8D80-DF90675579D2}" destId="{3AC5CE5A-2071-384F-9125-CDFA48D57333}" srcOrd="0" destOrd="0" parTransId="{97E738BB-6F89-1B44-BD3C-3D1F5820662E}" sibTransId="{B388A010-B788-4A48-8156-C44695C4C78A}"/>
    <dgm:cxn modelId="{FB7AF152-C5AE-A647-B547-1D1CF7DDDBBE}" srcId="{11D6A0BC-862B-614B-8D80-DF90675579D2}" destId="{94BF1EF0-01DF-6546-B055-C55163A77F75}" srcOrd="1" destOrd="0" parTransId="{5839DAF5-AF50-F743-9563-C87D09685F60}" sibTransId="{D0B0516D-66B9-0A4D-8745-9988196CD4BC}"/>
    <dgm:cxn modelId="{26DAFE75-C678-7C47-BCE1-E4C4747735AA}" type="presOf" srcId="{3AC5CE5A-2071-384F-9125-CDFA48D57333}" destId="{1DF05A70-43EF-3E4E-A7AD-653241A38F9D}" srcOrd="0" destOrd="0" presId="urn:microsoft.com/office/officeart/2005/8/layout/vList2"/>
    <dgm:cxn modelId="{0A6E3C7C-2C74-6743-8BC1-BBFBD0C421A4}" type="presOf" srcId="{11D6A0BC-862B-614B-8D80-DF90675579D2}" destId="{343DAC30-BA9C-6748-8ABF-48888AEAAB02}" srcOrd="0" destOrd="0" presId="urn:microsoft.com/office/officeart/2005/8/layout/vList2"/>
    <dgm:cxn modelId="{5BF6C9D4-C0CC-0C49-9CB2-045978266905}" type="presOf" srcId="{E29B690E-9F14-2D4B-8CB8-FD38B3454429}" destId="{32AF8F78-DA2E-BB45-8342-56C739687A9B}" srcOrd="0" destOrd="0" presId="urn:microsoft.com/office/officeart/2005/8/layout/vList2"/>
    <dgm:cxn modelId="{379FE1D6-90C6-2641-AC59-7F09F596E235}" type="presOf" srcId="{4FD8429C-64D1-B841-8C1F-ACC0D663E70C}" destId="{75298E24-449B-CF4E-868B-796752711CD7}" srcOrd="0" destOrd="0" presId="urn:microsoft.com/office/officeart/2005/8/layout/vList2"/>
    <dgm:cxn modelId="{172173E1-0E4D-451C-80BE-CBD498AF61DA}" srcId="{11D6A0BC-862B-614B-8D80-DF90675579D2}" destId="{B26F6975-D02C-44B0-81EE-282A6640C015}" srcOrd="4" destOrd="0" parTransId="{5B281B74-0993-4C35-9295-BD9C76A2AD99}" sibTransId="{A98A268F-1DAA-4E96-A99F-B72A5BC312E8}"/>
    <dgm:cxn modelId="{08D38AEB-1D5A-E546-8885-C0205BC31D9C}" srcId="{11D6A0BC-862B-614B-8D80-DF90675579D2}" destId="{4FD8429C-64D1-B841-8C1F-ACC0D663E70C}" srcOrd="3" destOrd="0" parTransId="{EC68A96F-CED2-DE43-B220-049E0B8E8FF1}" sibTransId="{E659F0F5-620B-8E4D-B956-D954822C5685}"/>
    <dgm:cxn modelId="{F3A6E0D1-E90D-C348-A4CB-9C2EAF946B33}" type="presParOf" srcId="{343DAC30-BA9C-6748-8ABF-48888AEAAB02}" destId="{1DF05A70-43EF-3E4E-A7AD-653241A38F9D}" srcOrd="0" destOrd="0" presId="urn:microsoft.com/office/officeart/2005/8/layout/vList2"/>
    <dgm:cxn modelId="{D6FE2F91-6586-5E46-A1F4-4308D420C528}" type="presParOf" srcId="{343DAC30-BA9C-6748-8ABF-48888AEAAB02}" destId="{E069A8DE-979E-FB41-B67B-982E72CA1DE1}" srcOrd="1" destOrd="0" presId="urn:microsoft.com/office/officeart/2005/8/layout/vList2"/>
    <dgm:cxn modelId="{6BC2FADE-1F2D-594C-B57A-05A2861A9EB2}" type="presParOf" srcId="{343DAC30-BA9C-6748-8ABF-48888AEAAB02}" destId="{D8223B42-DA1D-E345-BC74-446960CAF326}" srcOrd="2" destOrd="0" presId="urn:microsoft.com/office/officeart/2005/8/layout/vList2"/>
    <dgm:cxn modelId="{B265EEC0-A8B5-C743-94CA-67248EA8A2AE}" type="presParOf" srcId="{343DAC30-BA9C-6748-8ABF-48888AEAAB02}" destId="{C3C336F8-E6E8-844C-B690-2EE121D699BF}" srcOrd="3" destOrd="0" presId="urn:microsoft.com/office/officeart/2005/8/layout/vList2"/>
    <dgm:cxn modelId="{EB776A54-3483-2B4D-B940-70EB633F58B8}" type="presParOf" srcId="{343DAC30-BA9C-6748-8ABF-48888AEAAB02}" destId="{32AF8F78-DA2E-BB45-8342-56C739687A9B}" srcOrd="4" destOrd="0" presId="urn:microsoft.com/office/officeart/2005/8/layout/vList2"/>
    <dgm:cxn modelId="{9FFE8CBE-3337-D64A-A413-FEADBF4BC54C}" type="presParOf" srcId="{343DAC30-BA9C-6748-8ABF-48888AEAAB02}" destId="{DC22D93C-18FF-1341-B26B-52E4D83D953B}" srcOrd="5" destOrd="0" presId="urn:microsoft.com/office/officeart/2005/8/layout/vList2"/>
    <dgm:cxn modelId="{4FA15840-418B-3647-B1E2-E5A4CC0DDB07}" type="presParOf" srcId="{343DAC30-BA9C-6748-8ABF-48888AEAAB02}" destId="{75298E24-449B-CF4E-868B-796752711CD7}" srcOrd="6" destOrd="0" presId="urn:microsoft.com/office/officeart/2005/8/layout/vList2"/>
    <dgm:cxn modelId="{2485A5D8-6E7A-420A-8610-49CB9B446334}" type="presParOf" srcId="{343DAC30-BA9C-6748-8ABF-48888AEAAB02}" destId="{0BEA4340-0B5F-46D0-B4B2-C97D1E89B3C9}" srcOrd="7" destOrd="0" presId="urn:microsoft.com/office/officeart/2005/8/layout/vList2"/>
    <dgm:cxn modelId="{04367F25-CDD2-4415-8B73-11AE2FC2CFAB}" type="presParOf" srcId="{343DAC30-BA9C-6748-8ABF-48888AEAAB02}" destId="{73F62A96-9CC7-4302-AEF3-91738194B940}"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1A50A01-88E9-4CFC-A919-EE5ABE19DEBE}" type="doc">
      <dgm:prSet loTypeId="urn:microsoft.com/office/officeart/2005/8/layout/list1" loCatId="Inbox" qsTypeId="urn:microsoft.com/office/officeart/2005/8/quickstyle/simple4" qsCatId="simple" csTypeId="urn:microsoft.com/office/officeart/2005/8/colors/accent0_3" csCatId="mainScheme" phldr="1"/>
      <dgm:spPr/>
      <dgm:t>
        <a:bodyPr/>
        <a:lstStyle/>
        <a:p>
          <a:endParaRPr lang="en-US"/>
        </a:p>
      </dgm:t>
    </dgm:pt>
    <dgm:pt modelId="{25C626AF-A8E9-4207-811F-923088FBF5F9}">
      <dgm:prSet custT="1"/>
      <dgm:spPr/>
      <dgm:t>
        <a:bodyPr/>
        <a:lstStyle/>
        <a:p>
          <a:r>
            <a:rPr lang="de-DE" sz="3200" b="1" dirty="0"/>
            <a:t>Premium Mitgliedschaft</a:t>
          </a:r>
          <a:endParaRPr lang="en-US" sz="3200" dirty="0"/>
        </a:p>
      </dgm:t>
    </dgm:pt>
    <dgm:pt modelId="{EA2A71D5-B0AA-4420-9674-9886054C8480}" type="parTrans" cxnId="{4EE193EE-C777-4899-94B9-3E6F9C8C5AC4}">
      <dgm:prSet/>
      <dgm:spPr/>
      <dgm:t>
        <a:bodyPr/>
        <a:lstStyle/>
        <a:p>
          <a:endParaRPr lang="en-US"/>
        </a:p>
      </dgm:t>
    </dgm:pt>
    <dgm:pt modelId="{1402DB48-66A3-4439-ADC4-CB255D5C0667}" type="sibTrans" cxnId="{4EE193EE-C777-4899-94B9-3E6F9C8C5AC4}">
      <dgm:prSet/>
      <dgm:spPr/>
      <dgm:t>
        <a:bodyPr/>
        <a:lstStyle/>
        <a:p>
          <a:endParaRPr lang="en-US"/>
        </a:p>
      </dgm:t>
    </dgm:pt>
    <dgm:pt modelId="{8625E314-2C71-4A7F-A5EF-992531AAF02E}">
      <dgm:prSet custT="1"/>
      <dgm:spPr/>
      <dgm:t>
        <a:bodyPr/>
        <a:lstStyle/>
        <a:p>
          <a:r>
            <a:rPr lang="de-DE" sz="3200" b="1" dirty="0"/>
            <a:t>= 17,43 € pro Tag - 30 %</a:t>
          </a:r>
          <a:endParaRPr lang="en-US" sz="3200" dirty="0"/>
        </a:p>
      </dgm:t>
    </dgm:pt>
    <dgm:pt modelId="{C763F46D-819D-4EEA-A238-E0A1F9592D87}" type="parTrans" cxnId="{2D19C3A8-C66D-4C45-ABD3-16D78E3D8541}">
      <dgm:prSet/>
      <dgm:spPr/>
      <dgm:t>
        <a:bodyPr/>
        <a:lstStyle/>
        <a:p>
          <a:endParaRPr lang="en-US"/>
        </a:p>
      </dgm:t>
    </dgm:pt>
    <dgm:pt modelId="{92E5FF03-EDA7-48F6-A41D-55FA0C9BAD60}" type="sibTrans" cxnId="{2D19C3A8-C66D-4C45-ABD3-16D78E3D8541}">
      <dgm:prSet/>
      <dgm:spPr/>
      <dgm:t>
        <a:bodyPr/>
        <a:lstStyle/>
        <a:p>
          <a:endParaRPr lang="en-US"/>
        </a:p>
      </dgm:t>
    </dgm:pt>
    <dgm:pt modelId="{1BC9D689-4182-4EF9-ADFB-6BFF20E77C4B}">
      <dgm:prSet custT="1"/>
      <dgm:spPr/>
      <dgm:t>
        <a:bodyPr/>
        <a:lstStyle/>
        <a:p>
          <a:r>
            <a:rPr lang="de-DE" sz="3200" b="1" dirty="0"/>
            <a:t>= 12,20 € Verdienst pro Tag</a:t>
          </a:r>
          <a:endParaRPr lang="en-US" sz="3200" dirty="0"/>
        </a:p>
      </dgm:t>
    </dgm:pt>
    <dgm:pt modelId="{4CA4E4A5-01B5-4F61-9CC6-457EF3A5B2A3}" type="parTrans" cxnId="{7EE64003-4640-4ADB-ADDE-28DD3B1C57C4}">
      <dgm:prSet/>
      <dgm:spPr/>
      <dgm:t>
        <a:bodyPr/>
        <a:lstStyle/>
        <a:p>
          <a:endParaRPr lang="en-US"/>
        </a:p>
      </dgm:t>
    </dgm:pt>
    <dgm:pt modelId="{8D3D7CB7-73F8-4680-BD25-AC50A04149E4}" type="sibTrans" cxnId="{7EE64003-4640-4ADB-ADDE-28DD3B1C57C4}">
      <dgm:prSet/>
      <dgm:spPr/>
      <dgm:t>
        <a:bodyPr/>
        <a:lstStyle/>
        <a:p>
          <a:endParaRPr lang="en-US"/>
        </a:p>
      </dgm:t>
    </dgm:pt>
    <dgm:pt modelId="{5B72A9E2-558C-4D77-A66C-8F20794F95E0}">
      <dgm:prSet custT="1"/>
      <dgm:spPr/>
      <dgm:t>
        <a:bodyPr/>
        <a:lstStyle/>
        <a:p>
          <a:r>
            <a:rPr lang="de-DE" sz="4800" b="1" dirty="0">
              <a:solidFill>
                <a:srgbClr val="FFFF00"/>
              </a:solidFill>
            </a:rPr>
            <a:t>= 366 € im Monat</a:t>
          </a:r>
          <a:endParaRPr lang="en-US" sz="4800" dirty="0">
            <a:solidFill>
              <a:srgbClr val="FFFF00"/>
            </a:solidFill>
          </a:endParaRPr>
        </a:p>
      </dgm:t>
    </dgm:pt>
    <dgm:pt modelId="{ADFDD78F-ACF7-48EC-886B-0657B3CC1C89}" type="parTrans" cxnId="{1AC0A9D4-0914-456D-8D5B-E0AC564690C0}">
      <dgm:prSet/>
      <dgm:spPr/>
      <dgm:t>
        <a:bodyPr/>
        <a:lstStyle/>
        <a:p>
          <a:endParaRPr lang="en-US"/>
        </a:p>
      </dgm:t>
    </dgm:pt>
    <dgm:pt modelId="{F6652B05-36DA-437F-AE9F-9D528E9268F0}" type="sibTrans" cxnId="{1AC0A9D4-0914-456D-8D5B-E0AC564690C0}">
      <dgm:prSet/>
      <dgm:spPr/>
      <dgm:t>
        <a:bodyPr/>
        <a:lstStyle/>
        <a:p>
          <a:endParaRPr lang="en-US"/>
        </a:p>
      </dgm:t>
    </dgm:pt>
    <dgm:pt modelId="{1CB7720A-5FF5-5B4C-A1DE-46F9F6D91A3F}" type="pres">
      <dgm:prSet presAssocID="{11A50A01-88E9-4CFC-A919-EE5ABE19DEBE}" presName="linear" presStyleCnt="0">
        <dgm:presLayoutVars>
          <dgm:dir/>
          <dgm:animLvl val="lvl"/>
          <dgm:resizeHandles val="exact"/>
        </dgm:presLayoutVars>
      </dgm:prSet>
      <dgm:spPr/>
    </dgm:pt>
    <dgm:pt modelId="{68A3FA32-FDAB-E44F-844D-3AB868C9CB2F}" type="pres">
      <dgm:prSet presAssocID="{25C626AF-A8E9-4207-811F-923088FBF5F9}" presName="parentLin" presStyleCnt="0"/>
      <dgm:spPr/>
    </dgm:pt>
    <dgm:pt modelId="{7AFF242C-46B6-E24C-B919-AEF713DCEEC5}" type="pres">
      <dgm:prSet presAssocID="{25C626AF-A8E9-4207-811F-923088FBF5F9}" presName="parentLeftMargin" presStyleLbl="node1" presStyleIdx="0" presStyleCnt="4"/>
      <dgm:spPr/>
    </dgm:pt>
    <dgm:pt modelId="{84783B64-66B6-1D4B-A877-AEBE0825E099}" type="pres">
      <dgm:prSet presAssocID="{25C626AF-A8E9-4207-811F-923088FBF5F9}" presName="parentText" presStyleLbl="node1" presStyleIdx="0" presStyleCnt="4">
        <dgm:presLayoutVars>
          <dgm:chMax val="0"/>
          <dgm:bulletEnabled val="1"/>
        </dgm:presLayoutVars>
      </dgm:prSet>
      <dgm:spPr/>
    </dgm:pt>
    <dgm:pt modelId="{EC0203B3-F75C-054E-8AE7-83EAE7FE2413}" type="pres">
      <dgm:prSet presAssocID="{25C626AF-A8E9-4207-811F-923088FBF5F9}" presName="negativeSpace" presStyleCnt="0"/>
      <dgm:spPr/>
    </dgm:pt>
    <dgm:pt modelId="{FD7208EF-8D83-E744-8762-8B097D2DC061}" type="pres">
      <dgm:prSet presAssocID="{25C626AF-A8E9-4207-811F-923088FBF5F9}" presName="childText" presStyleLbl="conFgAcc1" presStyleIdx="0" presStyleCnt="4">
        <dgm:presLayoutVars>
          <dgm:bulletEnabled val="1"/>
        </dgm:presLayoutVars>
      </dgm:prSet>
      <dgm:spPr/>
    </dgm:pt>
    <dgm:pt modelId="{DAA1D6D7-8833-3E44-98CE-6EE7C65519DB}" type="pres">
      <dgm:prSet presAssocID="{1402DB48-66A3-4439-ADC4-CB255D5C0667}" presName="spaceBetweenRectangles" presStyleCnt="0"/>
      <dgm:spPr/>
    </dgm:pt>
    <dgm:pt modelId="{D4EE6524-4DA4-7048-B53A-F9DB2A4F2D5A}" type="pres">
      <dgm:prSet presAssocID="{8625E314-2C71-4A7F-A5EF-992531AAF02E}" presName="parentLin" presStyleCnt="0"/>
      <dgm:spPr/>
    </dgm:pt>
    <dgm:pt modelId="{692BF2E6-2D1A-1F4E-B1F6-908C2A476315}" type="pres">
      <dgm:prSet presAssocID="{8625E314-2C71-4A7F-A5EF-992531AAF02E}" presName="parentLeftMargin" presStyleLbl="node1" presStyleIdx="0" presStyleCnt="4"/>
      <dgm:spPr/>
    </dgm:pt>
    <dgm:pt modelId="{0A54B3C8-5111-A24B-86C8-726DAAFEB392}" type="pres">
      <dgm:prSet presAssocID="{8625E314-2C71-4A7F-A5EF-992531AAF02E}" presName="parentText" presStyleLbl="node1" presStyleIdx="1" presStyleCnt="4">
        <dgm:presLayoutVars>
          <dgm:chMax val="0"/>
          <dgm:bulletEnabled val="1"/>
        </dgm:presLayoutVars>
      </dgm:prSet>
      <dgm:spPr/>
    </dgm:pt>
    <dgm:pt modelId="{484A0978-7D82-0346-9BF0-F0BEE3EA7030}" type="pres">
      <dgm:prSet presAssocID="{8625E314-2C71-4A7F-A5EF-992531AAF02E}" presName="negativeSpace" presStyleCnt="0"/>
      <dgm:spPr/>
    </dgm:pt>
    <dgm:pt modelId="{816F8D29-5736-7346-A44A-B8DE7CCACDBC}" type="pres">
      <dgm:prSet presAssocID="{8625E314-2C71-4A7F-A5EF-992531AAF02E}" presName="childText" presStyleLbl="conFgAcc1" presStyleIdx="1" presStyleCnt="4">
        <dgm:presLayoutVars>
          <dgm:bulletEnabled val="1"/>
        </dgm:presLayoutVars>
      </dgm:prSet>
      <dgm:spPr/>
    </dgm:pt>
    <dgm:pt modelId="{8681F890-DF50-AB40-A59A-AA54881C0F8E}" type="pres">
      <dgm:prSet presAssocID="{92E5FF03-EDA7-48F6-A41D-55FA0C9BAD60}" presName="spaceBetweenRectangles" presStyleCnt="0"/>
      <dgm:spPr/>
    </dgm:pt>
    <dgm:pt modelId="{DF557F29-CB9D-FA45-A477-70F98783A35F}" type="pres">
      <dgm:prSet presAssocID="{1BC9D689-4182-4EF9-ADFB-6BFF20E77C4B}" presName="parentLin" presStyleCnt="0"/>
      <dgm:spPr/>
    </dgm:pt>
    <dgm:pt modelId="{9AAF821F-BDF5-F34C-9D96-ADC50F9D09EF}" type="pres">
      <dgm:prSet presAssocID="{1BC9D689-4182-4EF9-ADFB-6BFF20E77C4B}" presName="parentLeftMargin" presStyleLbl="node1" presStyleIdx="1" presStyleCnt="4"/>
      <dgm:spPr/>
    </dgm:pt>
    <dgm:pt modelId="{74ABFBB1-43B9-8742-A2B3-3A9349929070}" type="pres">
      <dgm:prSet presAssocID="{1BC9D689-4182-4EF9-ADFB-6BFF20E77C4B}" presName="parentText" presStyleLbl="node1" presStyleIdx="2" presStyleCnt="4">
        <dgm:presLayoutVars>
          <dgm:chMax val="0"/>
          <dgm:bulletEnabled val="1"/>
        </dgm:presLayoutVars>
      </dgm:prSet>
      <dgm:spPr/>
    </dgm:pt>
    <dgm:pt modelId="{EB12F7C2-2471-514B-A439-C6B7EE2DD848}" type="pres">
      <dgm:prSet presAssocID="{1BC9D689-4182-4EF9-ADFB-6BFF20E77C4B}" presName="negativeSpace" presStyleCnt="0"/>
      <dgm:spPr/>
    </dgm:pt>
    <dgm:pt modelId="{44A34796-C9F7-ED4E-90D4-0189C2ECB1BD}" type="pres">
      <dgm:prSet presAssocID="{1BC9D689-4182-4EF9-ADFB-6BFF20E77C4B}" presName="childText" presStyleLbl="conFgAcc1" presStyleIdx="2" presStyleCnt="4">
        <dgm:presLayoutVars>
          <dgm:bulletEnabled val="1"/>
        </dgm:presLayoutVars>
      </dgm:prSet>
      <dgm:spPr/>
    </dgm:pt>
    <dgm:pt modelId="{9B8B79E6-4603-A14F-B0EF-9F0ABE18CC48}" type="pres">
      <dgm:prSet presAssocID="{8D3D7CB7-73F8-4680-BD25-AC50A04149E4}" presName="spaceBetweenRectangles" presStyleCnt="0"/>
      <dgm:spPr/>
    </dgm:pt>
    <dgm:pt modelId="{80158147-4ECE-4C4C-84FB-158425196918}" type="pres">
      <dgm:prSet presAssocID="{5B72A9E2-558C-4D77-A66C-8F20794F95E0}" presName="parentLin" presStyleCnt="0"/>
      <dgm:spPr/>
    </dgm:pt>
    <dgm:pt modelId="{AEE98BF1-88CA-464C-AFFE-00539D77D3ED}" type="pres">
      <dgm:prSet presAssocID="{5B72A9E2-558C-4D77-A66C-8F20794F95E0}" presName="parentLeftMargin" presStyleLbl="node1" presStyleIdx="2" presStyleCnt="4"/>
      <dgm:spPr/>
    </dgm:pt>
    <dgm:pt modelId="{BB5F82CA-A615-4344-B0A1-9D7C35744803}" type="pres">
      <dgm:prSet presAssocID="{5B72A9E2-558C-4D77-A66C-8F20794F95E0}" presName="parentText" presStyleLbl="node1" presStyleIdx="3" presStyleCnt="4">
        <dgm:presLayoutVars>
          <dgm:chMax val="0"/>
          <dgm:bulletEnabled val="1"/>
        </dgm:presLayoutVars>
      </dgm:prSet>
      <dgm:spPr/>
    </dgm:pt>
    <dgm:pt modelId="{EEF45914-A1C2-5644-A745-C501D71753B1}" type="pres">
      <dgm:prSet presAssocID="{5B72A9E2-558C-4D77-A66C-8F20794F95E0}" presName="negativeSpace" presStyleCnt="0"/>
      <dgm:spPr/>
    </dgm:pt>
    <dgm:pt modelId="{C0F569FD-9685-C44C-ADE1-BADB227C9997}" type="pres">
      <dgm:prSet presAssocID="{5B72A9E2-558C-4D77-A66C-8F20794F95E0}" presName="childText" presStyleLbl="conFgAcc1" presStyleIdx="3" presStyleCnt="4">
        <dgm:presLayoutVars>
          <dgm:bulletEnabled val="1"/>
        </dgm:presLayoutVars>
      </dgm:prSet>
      <dgm:spPr/>
    </dgm:pt>
  </dgm:ptLst>
  <dgm:cxnLst>
    <dgm:cxn modelId="{7EE64003-4640-4ADB-ADDE-28DD3B1C57C4}" srcId="{11A50A01-88E9-4CFC-A919-EE5ABE19DEBE}" destId="{1BC9D689-4182-4EF9-ADFB-6BFF20E77C4B}" srcOrd="2" destOrd="0" parTransId="{4CA4E4A5-01B5-4F61-9CC6-457EF3A5B2A3}" sibTransId="{8D3D7CB7-73F8-4680-BD25-AC50A04149E4}"/>
    <dgm:cxn modelId="{A9694303-8A81-3D49-8212-9A114C672B19}" type="presOf" srcId="{11A50A01-88E9-4CFC-A919-EE5ABE19DEBE}" destId="{1CB7720A-5FF5-5B4C-A1DE-46F9F6D91A3F}" srcOrd="0" destOrd="0" presId="urn:microsoft.com/office/officeart/2005/8/layout/list1"/>
    <dgm:cxn modelId="{E7DFE70A-E56F-2C46-A22B-18033D0354C2}" type="presOf" srcId="{25C626AF-A8E9-4207-811F-923088FBF5F9}" destId="{7AFF242C-46B6-E24C-B919-AEF713DCEEC5}" srcOrd="0" destOrd="0" presId="urn:microsoft.com/office/officeart/2005/8/layout/list1"/>
    <dgm:cxn modelId="{9DFF812D-4800-1B48-8FE8-7FE7864EDD37}" type="presOf" srcId="{8625E314-2C71-4A7F-A5EF-992531AAF02E}" destId="{692BF2E6-2D1A-1F4E-B1F6-908C2A476315}" srcOrd="0" destOrd="0" presId="urn:microsoft.com/office/officeart/2005/8/layout/list1"/>
    <dgm:cxn modelId="{A890063C-A1A0-0440-B9FE-68D2844C1DBB}" type="presOf" srcId="{5B72A9E2-558C-4D77-A66C-8F20794F95E0}" destId="{BB5F82CA-A615-4344-B0A1-9D7C35744803}" srcOrd="1" destOrd="0" presId="urn:microsoft.com/office/officeart/2005/8/layout/list1"/>
    <dgm:cxn modelId="{35490787-CFAB-D644-9F6C-1C3CD70819F4}" type="presOf" srcId="{1BC9D689-4182-4EF9-ADFB-6BFF20E77C4B}" destId="{74ABFBB1-43B9-8742-A2B3-3A9349929070}" srcOrd="1" destOrd="0" presId="urn:microsoft.com/office/officeart/2005/8/layout/list1"/>
    <dgm:cxn modelId="{D2ED8C90-4759-D046-B637-2CDEAA75D165}" type="presOf" srcId="{8625E314-2C71-4A7F-A5EF-992531AAF02E}" destId="{0A54B3C8-5111-A24B-86C8-726DAAFEB392}" srcOrd="1" destOrd="0" presId="urn:microsoft.com/office/officeart/2005/8/layout/list1"/>
    <dgm:cxn modelId="{2D19C3A8-C66D-4C45-ABD3-16D78E3D8541}" srcId="{11A50A01-88E9-4CFC-A919-EE5ABE19DEBE}" destId="{8625E314-2C71-4A7F-A5EF-992531AAF02E}" srcOrd="1" destOrd="0" parTransId="{C763F46D-819D-4EEA-A238-E0A1F9592D87}" sibTransId="{92E5FF03-EDA7-48F6-A41D-55FA0C9BAD60}"/>
    <dgm:cxn modelId="{C499F8B4-8931-F340-91DC-039630CD5ACB}" type="presOf" srcId="{25C626AF-A8E9-4207-811F-923088FBF5F9}" destId="{84783B64-66B6-1D4B-A877-AEBE0825E099}" srcOrd="1" destOrd="0" presId="urn:microsoft.com/office/officeart/2005/8/layout/list1"/>
    <dgm:cxn modelId="{1AC0A9D4-0914-456D-8D5B-E0AC564690C0}" srcId="{11A50A01-88E9-4CFC-A919-EE5ABE19DEBE}" destId="{5B72A9E2-558C-4D77-A66C-8F20794F95E0}" srcOrd="3" destOrd="0" parTransId="{ADFDD78F-ACF7-48EC-886B-0657B3CC1C89}" sibTransId="{F6652B05-36DA-437F-AE9F-9D528E9268F0}"/>
    <dgm:cxn modelId="{3582DDDD-820E-FE42-9228-DBEF8CCEFEB1}" type="presOf" srcId="{1BC9D689-4182-4EF9-ADFB-6BFF20E77C4B}" destId="{9AAF821F-BDF5-F34C-9D96-ADC50F9D09EF}" srcOrd="0" destOrd="0" presId="urn:microsoft.com/office/officeart/2005/8/layout/list1"/>
    <dgm:cxn modelId="{4EE193EE-C777-4899-94B9-3E6F9C8C5AC4}" srcId="{11A50A01-88E9-4CFC-A919-EE5ABE19DEBE}" destId="{25C626AF-A8E9-4207-811F-923088FBF5F9}" srcOrd="0" destOrd="0" parTransId="{EA2A71D5-B0AA-4420-9674-9886054C8480}" sibTransId="{1402DB48-66A3-4439-ADC4-CB255D5C0667}"/>
    <dgm:cxn modelId="{E4828BEF-5598-3347-B7BE-6E91B79E7D28}" type="presOf" srcId="{5B72A9E2-558C-4D77-A66C-8F20794F95E0}" destId="{AEE98BF1-88CA-464C-AFFE-00539D77D3ED}" srcOrd="0" destOrd="0" presId="urn:microsoft.com/office/officeart/2005/8/layout/list1"/>
    <dgm:cxn modelId="{3B549233-794F-8B4A-9CBE-ED5AFBAB42EB}" type="presParOf" srcId="{1CB7720A-5FF5-5B4C-A1DE-46F9F6D91A3F}" destId="{68A3FA32-FDAB-E44F-844D-3AB868C9CB2F}" srcOrd="0" destOrd="0" presId="urn:microsoft.com/office/officeart/2005/8/layout/list1"/>
    <dgm:cxn modelId="{0AB81503-0CA4-6846-B981-CE077A860011}" type="presParOf" srcId="{68A3FA32-FDAB-E44F-844D-3AB868C9CB2F}" destId="{7AFF242C-46B6-E24C-B919-AEF713DCEEC5}" srcOrd="0" destOrd="0" presId="urn:microsoft.com/office/officeart/2005/8/layout/list1"/>
    <dgm:cxn modelId="{181532BA-C8B8-3241-8117-D6ABFE16FB0A}" type="presParOf" srcId="{68A3FA32-FDAB-E44F-844D-3AB868C9CB2F}" destId="{84783B64-66B6-1D4B-A877-AEBE0825E099}" srcOrd="1" destOrd="0" presId="urn:microsoft.com/office/officeart/2005/8/layout/list1"/>
    <dgm:cxn modelId="{C8C6D75A-1531-8E43-AB4D-38CBA99F31B4}" type="presParOf" srcId="{1CB7720A-5FF5-5B4C-A1DE-46F9F6D91A3F}" destId="{EC0203B3-F75C-054E-8AE7-83EAE7FE2413}" srcOrd="1" destOrd="0" presId="urn:microsoft.com/office/officeart/2005/8/layout/list1"/>
    <dgm:cxn modelId="{CD31DD3F-4A8E-714E-A155-9207475E80D9}" type="presParOf" srcId="{1CB7720A-5FF5-5B4C-A1DE-46F9F6D91A3F}" destId="{FD7208EF-8D83-E744-8762-8B097D2DC061}" srcOrd="2" destOrd="0" presId="urn:microsoft.com/office/officeart/2005/8/layout/list1"/>
    <dgm:cxn modelId="{2BDE11C2-C66A-ED49-9050-D51B0A364F0F}" type="presParOf" srcId="{1CB7720A-5FF5-5B4C-A1DE-46F9F6D91A3F}" destId="{DAA1D6D7-8833-3E44-98CE-6EE7C65519DB}" srcOrd="3" destOrd="0" presId="urn:microsoft.com/office/officeart/2005/8/layout/list1"/>
    <dgm:cxn modelId="{EC9FE78A-EB8F-D348-88C8-A247FF336E5B}" type="presParOf" srcId="{1CB7720A-5FF5-5B4C-A1DE-46F9F6D91A3F}" destId="{D4EE6524-4DA4-7048-B53A-F9DB2A4F2D5A}" srcOrd="4" destOrd="0" presId="urn:microsoft.com/office/officeart/2005/8/layout/list1"/>
    <dgm:cxn modelId="{D118563A-E206-2B41-AB96-616B9CDFEA44}" type="presParOf" srcId="{D4EE6524-4DA4-7048-B53A-F9DB2A4F2D5A}" destId="{692BF2E6-2D1A-1F4E-B1F6-908C2A476315}" srcOrd="0" destOrd="0" presId="urn:microsoft.com/office/officeart/2005/8/layout/list1"/>
    <dgm:cxn modelId="{D1B35EB8-7C10-DB45-837D-786D7919A83B}" type="presParOf" srcId="{D4EE6524-4DA4-7048-B53A-F9DB2A4F2D5A}" destId="{0A54B3C8-5111-A24B-86C8-726DAAFEB392}" srcOrd="1" destOrd="0" presId="urn:microsoft.com/office/officeart/2005/8/layout/list1"/>
    <dgm:cxn modelId="{A7DCACBF-BDAE-B344-B158-C5D91F9077A4}" type="presParOf" srcId="{1CB7720A-5FF5-5B4C-A1DE-46F9F6D91A3F}" destId="{484A0978-7D82-0346-9BF0-F0BEE3EA7030}" srcOrd="5" destOrd="0" presId="urn:microsoft.com/office/officeart/2005/8/layout/list1"/>
    <dgm:cxn modelId="{E611045D-021B-1247-B62C-4D9DB3D9D5C0}" type="presParOf" srcId="{1CB7720A-5FF5-5B4C-A1DE-46F9F6D91A3F}" destId="{816F8D29-5736-7346-A44A-B8DE7CCACDBC}" srcOrd="6" destOrd="0" presId="urn:microsoft.com/office/officeart/2005/8/layout/list1"/>
    <dgm:cxn modelId="{FABE6DD7-7F1E-EF43-9B6E-D90C54C2D605}" type="presParOf" srcId="{1CB7720A-5FF5-5B4C-A1DE-46F9F6D91A3F}" destId="{8681F890-DF50-AB40-A59A-AA54881C0F8E}" srcOrd="7" destOrd="0" presId="urn:microsoft.com/office/officeart/2005/8/layout/list1"/>
    <dgm:cxn modelId="{5CD428E9-2925-3749-AE30-AA3438834450}" type="presParOf" srcId="{1CB7720A-5FF5-5B4C-A1DE-46F9F6D91A3F}" destId="{DF557F29-CB9D-FA45-A477-70F98783A35F}" srcOrd="8" destOrd="0" presId="urn:microsoft.com/office/officeart/2005/8/layout/list1"/>
    <dgm:cxn modelId="{59B3A1B1-1D71-B84C-8E9C-2387F64922D8}" type="presParOf" srcId="{DF557F29-CB9D-FA45-A477-70F98783A35F}" destId="{9AAF821F-BDF5-F34C-9D96-ADC50F9D09EF}" srcOrd="0" destOrd="0" presId="urn:microsoft.com/office/officeart/2005/8/layout/list1"/>
    <dgm:cxn modelId="{9B1888BF-6749-E44F-8031-075ACB7E05A5}" type="presParOf" srcId="{DF557F29-CB9D-FA45-A477-70F98783A35F}" destId="{74ABFBB1-43B9-8742-A2B3-3A9349929070}" srcOrd="1" destOrd="0" presId="urn:microsoft.com/office/officeart/2005/8/layout/list1"/>
    <dgm:cxn modelId="{C5BC89DA-1A22-514A-AEFD-02F4135EC7FB}" type="presParOf" srcId="{1CB7720A-5FF5-5B4C-A1DE-46F9F6D91A3F}" destId="{EB12F7C2-2471-514B-A439-C6B7EE2DD848}" srcOrd="9" destOrd="0" presId="urn:microsoft.com/office/officeart/2005/8/layout/list1"/>
    <dgm:cxn modelId="{203F7FCB-8680-6147-84B9-7B4B94405219}" type="presParOf" srcId="{1CB7720A-5FF5-5B4C-A1DE-46F9F6D91A3F}" destId="{44A34796-C9F7-ED4E-90D4-0189C2ECB1BD}" srcOrd="10" destOrd="0" presId="urn:microsoft.com/office/officeart/2005/8/layout/list1"/>
    <dgm:cxn modelId="{7E44F13B-B2F4-4242-82D0-B1100A809897}" type="presParOf" srcId="{1CB7720A-5FF5-5B4C-A1DE-46F9F6D91A3F}" destId="{9B8B79E6-4603-A14F-B0EF-9F0ABE18CC48}" srcOrd="11" destOrd="0" presId="urn:microsoft.com/office/officeart/2005/8/layout/list1"/>
    <dgm:cxn modelId="{92FBB65E-8A8A-484B-AA43-C9A3F93D98EE}" type="presParOf" srcId="{1CB7720A-5FF5-5B4C-A1DE-46F9F6D91A3F}" destId="{80158147-4ECE-4C4C-84FB-158425196918}" srcOrd="12" destOrd="0" presId="urn:microsoft.com/office/officeart/2005/8/layout/list1"/>
    <dgm:cxn modelId="{32B3020C-9DE5-3349-A4D1-8C0F6159CD3E}" type="presParOf" srcId="{80158147-4ECE-4C4C-84FB-158425196918}" destId="{AEE98BF1-88CA-464C-AFFE-00539D77D3ED}" srcOrd="0" destOrd="0" presId="urn:microsoft.com/office/officeart/2005/8/layout/list1"/>
    <dgm:cxn modelId="{FA85120E-3242-374F-BF91-D864E2010096}" type="presParOf" srcId="{80158147-4ECE-4C4C-84FB-158425196918}" destId="{BB5F82CA-A615-4344-B0A1-9D7C35744803}" srcOrd="1" destOrd="0" presId="urn:microsoft.com/office/officeart/2005/8/layout/list1"/>
    <dgm:cxn modelId="{4A3425C3-0634-7E49-9C4E-63B5EC2AA3DE}" type="presParOf" srcId="{1CB7720A-5FF5-5B4C-A1DE-46F9F6D91A3F}" destId="{EEF45914-A1C2-5644-A745-C501D71753B1}" srcOrd="13" destOrd="0" presId="urn:microsoft.com/office/officeart/2005/8/layout/list1"/>
    <dgm:cxn modelId="{4A352CF9-1901-9149-87E1-9C725A203936}" type="presParOf" srcId="{1CB7720A-5FF5-5B4C-A1DE-46F9F6D91A3F}" destId="{C0F569FD-9685-C44C-ADE1-BADB227C9997}"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49A9AC-6BAB-AC49-8D82-80D6DFC0774C}">
      <dsp:nvSpPr>
        <dsp:cNvPr id="0" name=""/>
        <dsp:cNvSpPr/>
      </dsp:nvSpPr>
      <dsp:spPr>
        <a:xfrm>
          <a:off x="4013" y="820304"/>
          <a:ext cx="2194867" cy="1502112"/>
        </a:xfrm>
        <a:prstGeom prst="rect">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422400">
            <a:lnSpc>
              <a:spcPct val="90000"/>
            </a:lnSpc>
            <a:spcBef>
              <a:spcPct val="0"/>
            </a:spcBef>
            <a:spcAft>
              <a:spcPct val="35000"/>
            </a:spcAft>
            <a:buNone/>
          </a:pPr>
          <a:r>
            <a:rPr lang="en-US" sz="3200" kern="1200" dirty="0"/>
            <a:t>per SMS</a:t>
          </a:r>
        </a:p>
      </dsp:txBody>
      <dsp:txXfrm>
        <a:off x="4013" y="820304"/>
        <a:ext cx="2194867" cy="1502112"/>
      </dsp:txXfrm>
    </dsp:sp>
    <dsp:sp modelId="{1C9472EB-0EB6-AB44-85C9-C9A6DC7BD558}">
      <dsp:nvSpPr>
        <dsp:cNvPr id="0" name=""/>
        <dsp:cNvSpPr/>
      </dsp:nvSpPr>
      <dsp:spPr>
        <a:xfrm>
          <a:off x="2246659" y="1449860"/>
          <a:ext cx="329230" cy="243000"/>
        </a:xfrm>
        <a:prstGeom prst="rightArrow">
          <a:avLst>
            <a:gd name="adj1" fmla="val 50000"/>
            <a:gd name="adj2" fmla="val 5000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DC58D149-31F6-8E45-8D04-6BCE506DA4B8}">
      <dsp:nvSpPr>
        <dsp:cNvPr id="0" name=""/>
        <dsp:cNvSpPr/>
      </dsp:nvSpPr>
      <dsp:spPr>
        <a:xfrm>
          <a:off x="2623666" y="820304"/>
          <a:ext cx="2194867" cy="1502112"/>
        </a:xfrm>
        <a:prstGeom prst="rect">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422400">
            <a:lnSpc>
              <a:spcPct val="90000"/>
            </a:lnSpc>
            <a:spcBef>
              <a:spcPct val="0"/>
            </a:spcBef>
            <a:spcAft>
              <a:spcPct val="35000"/>
            </a:spcAft>
            <a:buNone/>
          </a:pPr>
          <a:r>
            <a:rPr lang="de-DE" sz="3200" kern="1200" dirty="0"/>
            <a:t>per WhatsApp</a:t>
          </a:r>
          <a:endParaRPr lang="en-US" sz="3200" kern="1200" dirty="0"/>
        </a:p>
      </dsp:txBody>
      <dsp:txXfrm>
        <a:off x="2623666" y="820304"/>
        <a:ext cx="2194867" cy="1502112"/>
      </dsp:txXfrm>
    </dsp:sp>
    <dsp:sp modelId="{B1BFFEC0-86E6-AD45-9AB6-4919C967D402}">
      <dsp:nvSpPr>
        <dsp:cNvPr id="0" name=""/>
        <dsp:cNvSpPr/>
      </dsp:nvSpPr>
      <dsp:spPr>
        <a:xfrm>
          <a:off x="4866311" y="1449860"/>
          <a:ext cx="329230" cy="243000"/>
        </a:xfrm>
        <a:prstGeom prst="rightArrow">
          <a:avLst>
            <a:gd name="adj1" fmla="val 50000"/>
            <a:gd name="adj2" fmla="val 5000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E5F8CCCE-F73B-F249-BB19-4B3A81C15679}">
      <dsp:nvSpPr>
        <dsp:cNvPr id="0" name=""/>
        <dsp:cNvSpPr/>
      </dsp:nvSpPr>
      <dsp:spPr>
        <a:xfrm>
          <a:off x="5243319" y="820304"/>
          <a:ext cx="2194867" cy="1502112"/>
        </a:xfrm>
        <a:prstGeom prst="rect">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422400">
            <a:lnSpc>
              <a:spcPct val="90000"/>
            </a:lnSpc>
            <a:spcBef>
              <a:spcPct val="0"/>
            </a:spcBef>
            <a:spcAft>
              <a:spcPct val="35000"/>
            </a:spcAft>
            <a:buNone/>
          </a:pPr>
          <a:r>
            <a:rPr lang="de-DE" sz="3200" kern="1200" dirty="0"/>
            <a:t>per Einladungs-link</a:t>
          </a:r>
          <a:endParaRPr lang="en-US" sz="3200" kern="1200" dirty="0"/>
        </a:p>
      </dsp:txBody>
      <dsp:txXfrm>
        <a:off x="5243319" y="820304"/>
        <a:ext cx="2194867" cy="150211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208EF-8D83-E744-8762-8B097D2DC061}">
      <dsp:nvSpPr>
        <dsp:cNvPr id="0" name=""/>
        <dsp:cNvSpPr/>
      </dsp:nvSpPr>
      <dsp:spPr>
        <a:xfrm>
          <a:off x="0" y="325940"/>
          <a:ext cx="9906000" cy="4284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4783B64-66B6-1D4B-A877-AEBE0825E099}">
      <dsp:nvSpPr>
        <dsp:cNvPr id="0" name=""/>
        <dsp:cNvSpPr/>
      </dsp:nvSpPr>
      <dsp:spPr>
        <a:xfrm>
          <a:off x="495300" y="75020"/>
          <a:ext cx="6934200" cy="501840"/>
        </a:xfrm>
        <a:prstGeom prst="roundRect">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422400">
            <a:lnSpc>
              <a:spcPct val="90000"/>
            </a:lnSpc>
            <a:spcBef>
              <a:spcPct val="0"/>
            </a:spcBef>
            <a:spcAft>
              <a:spcPct val="35000"/>
            </a:spcAft>
            <a:buNone/>
          </a:pPr>
          <a:r>
            <a:rPr lang="de-DE" sz="3200" b="1" kern="1200" dirty="0"/>
            <a:t>Premium Mitgliedschaft</a:t>
          </a:r>
          <a:endParaRPr lang="en-US" sz="3200" kern="1200" dirty="0"/>
        </a:p>
      </dsp:txBody>
      <dsp:txXfrm>
        <a:off x="519798" y="99518"/>
        <a:ext cx="6885204" cy="452844"/>
      </dsp:txXfrm>
    </dsp:sp>
    <dsp:sp modelId="{816F8D29-5736-7346-A44A-B8DE7CCACDBC}">
      <dsp:nvSpPr>
        <dsp:cNvPr id="0" name=""/>
        <dsp:cNvSpPr/>
      </dsp:nvSpPr>
      <dsp:spPr>
        <a:xfrm>
          <a:off x="0" y="1097060"/>
          <a:ext cx="9906000" cy="4284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A54B3C8-5111-A24B-86C8-726DAAFEB392}">
      <dsp:nvSpPr>
        <dsp:cNvPr id="0" name=""/>
        <dsp:cNvSpPr/>
      </dsp:nvSpPr>
      <dsp:spPr>
        <a:xfrm>
          <a:off x="495300" y="846140"/>
          <a:ext cx="6934200" cy="501840"/>
        </a:xfrm>
        <a:prstGeom prst="roundRect">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422400">
            <a:lnSpc>
              <a:spcPct val="90000"/>
            </a:lnSpc>
            <a:spcBef>
              <a:spcPct val="0"/>
            </a:spcBef>
            <a:spcAft>
              <a:spcPct val="35000"/>
            </a:spcAft>
            <a:buNone/>
          </a:pPr>
          <a:r>
            <a:rPr lang="de-DE" sz="3200" b="1" kern="1200" dirty="0"/>
            <a:t>= </a:t>
          </a:r>
          <a:r>
            <a:rPr lang="fi-FI" sz="3200" b="1" kern="1200" dirty="0"/>
            <a:t>65,97</a:t>
          </a:r>
          <a:r>
            <a:rPr lang="de-DE" sz="3200" b="1" kern="1200" dirty="0"/>
            <a:t> € pro Tag - 30 %</a:t>
          </a:r>
          <a:endParaRPr lang="en-US" sz="3200" kern="1200" dirty="0"/>
        </a:p>
      </dsp:txBody>
      <dsp:txXfrm>
        <a:off x="519798" y="870638"/>
        <a:ext cx="6885204" cy="452844"/>
      </dsp:txXfrm>
    </dsp:sp>
    <dsp:sp modelId="{44A34796-C9F7-ED4E-90D4-0189C2ECB1BD}">
      <dsp:nvSpPr>
        <dsp:cNvPr id="0" name=""/>
        <dsp:cNvSpPr/>
      </dsp:nvSpPr>
      <dsp:spPr>
        <a:xfrm>
          <a:off x="0" y="1868180"/>
          <a:ext cx="9906000" cy="4284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4ABFBB1-43B9-8742-A2B3-3A9349929070}">
      <dsp:nvSpPr>
        <dsp:cNvPr id="0" name=""/>
        <dsp:cNvSpPr/>
      </dsp:nvSpPr>
      <dsp:spPr>
        <a:xfrm>
          <a:off x="495300" y="1617260"/>
          <a:ext cx="6934200" cy="501840"/>
        </a:xfrm>
        <a:prstGeom prst="roundRect">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422400">
            <a:lnSpc>
              <a:spcPct val="90000"/>
            </a:lnSpc>
            <a:spcBef>
              <a:spcPct val="0"/>
            </a:spcBef>
            <a:spcAft>
              <a:spcPct val="35000"/>
            </a:spcAft>
            <a:buNone/>
          </a:pPr>
          <a:r>
            <a:rPr lang="de-DE" sz="3200" b="1" kern="1200" dirty="0"/>
            <a:t>= </a:t>
          </a:r>
          <a:r>
            <a:rPr lang="fi-FI" sz="3200" b="1" kern="1200" dirty="0"/>
            <a:t>46,18</a:t>
          </a:r>
          <a:r>
            <a:rPr lang="de-DE" sz="3200" b="1" kern="1200" dirty="0"/>
            <a:t>€ Verdienst pro Tag</a:t>
          </a:r>
          <a:endParaRPr lang="en-US" sz="3200" kern="1200" dirty="0"/>
        </a:p>
      </dsp:txBody>
      <dsp:txXfrm>
        <a:off x="519798" y="1641758"/>
        <a:ext cx="6885204" cy="452844"/>
      </dsp:txXfrm>
    </dsp:sp>
    <dsp:sp modelId="{C0F569FD-9685-C44C-ADE1-BADB227C9997}">
      <dsp:nvSpPr>
        <dsp:cNvPr id="0" name=""/>
        <dsp:cNvSpPr/>
      </dsp:nvSpPr>
      <dsp:spPr>
        <a:xfrm>
          <a:off x="0" y="2639300"/>
          <a:ext cx="9906000" cy="4284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B5F82CA-A615-4344-B0A1-9D7C35744803}">
      <dsp:nvSpPr>
        <dsp:cNvPr id="0" name=""/>
        <dsp:cNvSpPr/>
      </dsp:nvSpPr>
      <dsp:spPr>
        <a:xfrm>
          <a:off x="495300" y="2388380"/>
          <a:ext cx="6934200" cy="501840"/>
        </a:xfrm>
        <a:prstGeom prst="roundRect">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2133600">
            <a:lnSpc>
              <a:spcPct val="90000"/>
            </a:lnSpc>
            <a:spcBef>
              <a:spcPct val="0"/>
            </a:spcBef>
            <a:spcAft>
              <a:spcPct val="35000"/>
            </a:spcAft>
            <a:buNone/>
          </a:pPr>
          <a:r>
            <a:rPr lang="nb-NO" sz="4800" b="1" kern="1200" dirty="0">
              <a:solidFill>
                <a:srgbClr val="FFFF00"/>
              </a:solidFill>
              <a:latin typeface="+mj-lt"/>
            </a:rPr>
            <a:t>= 1.385,40</a:t>
          </a:r>
          <a:r>
            <a:rPr lang="nb-NO" sz="4800" kern="1200" dirty="0">
              <a:solidFill>
                <a:srgbClr val="FFFF00"/>
              </a:solidFill>
              <a:latin typeface="+mj-lt"/>
            </a:rPr>
            <a:t> </a:t>
          </a:r>
          <a:r>
            <a:rPr lang="de-DE" sz="4800" b="1" kern="1200" dirty="0">
              <a:solidFill>
                <a:srgbClr val="FFFF00"/>
              </a:solidFill>
            </a:rPr>
            <a:t>€ im Monat</a:t>
          </a:r>
          <a:endParaRPr lang="en-US" sz="4800" kern="1200" dirty="0">
            <a:solidFill>
              <a:srgbClr val="FFFF00"/>
            </a:solidFill>
          </a:endParaRPr>
        </a:p>
      </dsp:txBody>
      <dsp:txXfrm>
        <a:off x="519798" y="2412878"/>
        <a:ext cx="6885204" cy="4528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208EF-8D83-E744-8762-8B097D2DC061}">
      <dsp:nvSpPr>
        <dsp:cNvPr id="0" name=""/>
        <dsp:cNvSpPr/>
      </dsp:nvSpPr>
      <dsp:spPr>
        <a:xfrm>
          <a:off x="0" y="325940"/>
          <a:ext cx="9906000" cy="4284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4783B64-66B6-1D4B-A877-AEBE0825E099}">
      <dsp:nvSpPr>
        <dsp:cNvPr id="0" name=""/>
        <dsp:cNvSpPr/>
      </dsp:nvSpPr>
      <dsp:spPr>
        <a:xfrm>
          <a:off x="495300" y="75020"/>
          <a:ext cx="6934200" cy="501840"/>
        </a:xfrm>
        <a:prstGeom prst="roundRect">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422400">
            <a:lnSpc>
              <a:spcPct val="90000"/>
            </a:lnSpc>
            <a:spcBef>
              <a:spcPct val="0"/>
            </a:spcBef>
            <a:spcAft>
              <a:spcPct val="35000"/>
            </a:spcAft>
            <a:buNone/>
          </a:pPr>
          <a:r>
            <a:rPr lang="de-DE" sz="3200" b="1" kern="1200" dirty="0"/>
            <a:t>Premium Mitgliedschaft</a:t>
          </a:r>
          <a:endParaRPr lang="en-US" sz="3200" kern="1200" dirty="0"/>
        </a:p>
      </dsp:txBody>
      <dsp:txXfrm>
        <a:off x="519798" y="99518"/>
        <a:ext cx="6885204" cy="452844"/>
      </dsp:txXfrm>
    </dsp:sp>
    <dsp:sp modelId="{816F8D29-5736-7346-A44A-B8DE7CCACDBC}">
      <dsp:nvSpPr>
        <dsp:cNvPr id="0" name=""/>
        <dsp:cNvSpPr/>
      </dsp:nvSpPr>
      <dsp:spPr>
        <a:xfrm>
          <a:off x="0" y="1097060"/>
          <a:ext cx="9906000" cy="4284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A54B3C8-5111-A24B-86C8-726DAAFEB392}">
      <dsp:nvSpPr>
        <dsp:cNvPr id="0" name=""/>
        <dsp:cNvSpPr/>
      </dsp:nvSpPr>
      <dsp:spPr>
        <a:xfrm>
          <a:off x="495300" y="846140"/>
          <a:ext cx="6934200" cy="501840"/>
        </a:xfrm>
        <a:prstGeom prst="roundRect">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422400">
            <a:lnSpc>
              <a:spcPct val="90000"/>
            </a:lnSpc>
            <a:spcBef>
              <a:spcPct val="0"/>
            </a:spcBef>
            <a:spcAft>
              <a:spcPct val="35000"/>
            </a:spcAft>
            <a:buNone/>
          </a:pPr>
          <a:r>
            <a:rPr lang="de-DE" sz="3200" b="1" kern="1200" dirty="0"/>
            <a:t>= </a:t>
          </a:r>
          <a:r>
            <a:rPr lang="cs-CZ" sz="3200" b="1" kern="1200" dirty="0"/>
            <a:t>311,54</a:t>
          </a:r>
          <a:r>
            <a:rPr lang="de-DE" sz="3200" b="1" kern="1200" dirty="0"/>
            <a:t> € pro Tag - 30 %</a:t>
          </a:r>
          <a:endParaRPr lang="en-US" sz="3200" kern="1200" dirty="0"/>
        </a:p>
      </dsp:txBody>
      <dsp:txXfrm>
        <a:off x="519798" y="870638"/>
        <a:ext cx="6885204" cy="452844"/>
      </dsp:txXfrm>
    </dsp:sp>
    <dsp:sp modelId="{44A34796-C9F7-ED4E-90D4-0189C2ECB1BD}">
      <dsp:nvSpPr>
        <dsp:cNvPr id="0" name=""/>
        <dsp:cNvSpPr/>
      </dsp:nvSpPr>
      <dsp:spPr>
        <a:xfrm>
          <a:off x="0" y="1868180"/>
          <a:ext cx="9906000" cy="4284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4ABFBB1-43B9-8742-A2B3-3A9349929070}">
      <dsp:nvSpPr>
        <dsp:cNvPr id="0" name=""/>
        <dsp:cNvSpPr/>
      </dsp:nvSpPr>
      <dsp:spPr>
        <a:xfrm>
          <a:off x="495300" y="1617260"/>
          <a:ext cx="6934200" cy="501840"/>
        </a:xfrm>
        <a:prstGeom prst="roundRect">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422400">
            <a:lnSpc>
              <a:spcPct val="90000"/>
            </a:lnSpc>
            <a:spcBef>
              <a:spcPct val="0"/>
            </a:spcBef>
            <a:spcAft>
              <a:spcPct val="35000"/>
            </a:spcAft>
            <a:buNone/>
          </a:pPr>
          <a:r>
            <a:rPr lang="de-DE" sz="3200" b="1" kern="1200" dirty="0"/>
            <a:t>= </a:t>
          </a:r>
          <a:r>
            <a:rPr lang="is-IS" sz="3200" b="1" kern="1200" dirty="0"/>
            <a:t>218,08 </a:t>
          </a:r>
          <a:r>
            <a:rPr lang="de-DE" sz="3200" b="1" kern="1200" dirty="0"/>
            <a:t>Verdienst pro Tag</a:t>
          </a:r>
          <a:endParaRPr lang="en-US" sz="3200" kern="1200" dirty="0"/>
        </a:p>
      </dsp:txBody>
      <dsp:txXfrm>
        <a:off x="519798" y="1641758"/>
        <a:ext cx="6885204" cy="452844"/>
      </dsp:txXfrm>
    </dsp:sp>
    <dsp:sp modelId="{C0F569FD-9685-C44C-ADE1-BADB227C9997}">
      <dsp:nvSpPr>
        <dsp:cNvPr id="0" name=""/>
        <dsp:cNvSpPr/>
      </dsp:nvSpPr>
      <dsp:spPr>
        <a:xfrm>
          <a:off x="0" y="2639300"/>
          <a:ext cx="9906000" cy="4284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B5F82CA-A615-4344-B0A1-9D7C35744803}">
      <dsp:nvSpPr>
        <dsp:cNvPr id="0" name=""/>
        <dsp:cNvSpPr/>
      </dsp:nvSpPr>
      <dsp:spPr>
        <a:xfrm>
          <a:off x="495300" y="2388380"/>
          <a:ext cx="6934200" cy="501840"/>
        </a:xfrm>
        <a:prstGeom prst="roundRect">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2133600">
            <a:lnSpc>
              <a:spcPct val="90000"/>
            </a:lnSpc>
            <a:spcBef>
              <a:spcPct val="0"/>
            </a:spcBef>
            <a:spcAft>
              <a:spcPct val="35000"/>
            </a:spcAft>
            <a:buNone/>
          </a:pPr>
          <a:r>
            <a:rPr lang="nb-NO" sz="4800" b="1" kern="1200" dirty="0">
              <a:solidFill>
                <a:srgbClr val="FFFF00"/>
              </a:solidFill>
              <a:latin typeface="+mj-lt"/>
            </a:rPr>
            <a:t>= </a:t>
          </a:r>
          <a:r>
            <a:rPr lang="nb-NO" sz="4800" b="1" kern="1200" dirty="0">
              <a:solidFill>
                <a:srgbClr val="FFFF00"/>
              </a:solidFill>
            </a:rPr>
            <a:t>6.542,40</a:t>
          </a:r>
          <a:r>
            <a:rPr lang="nb-NO" sz="4800" kern="1200" dirty="0">
              <a:solidFill>
                <a:srgbClr val="FFFF00"/>
              </a:solidFill>
              <a:latin typeface="+mj-lt"/>
            </a:rPr>
            <a:t> </a:t>
          </a:r>
          <a:r>
            <a:rPr lang="de-DE" sz="4800" b="1" kern="1200" dirty="0">
              <a:solidFill>
                <a:srgbClr val="FFFF00"/>
              </a:solidFill>
            </a:rPr>
            <a:t>€ im Monat</a:t>
          </a:r>
          <a:endParaRPr lang="en-US" sz="4800" kern="1200" dirty="0">
            <a:solidFill>
              <a:srgbClr val="FFFF00"/>
            </a:solidFill>
          </a:endParaRPr>
        </a:p>
      </dsp:txBody>
      <dsp:txXfrm>
        <a:off x="519798" y="2412878"/>
        <a:ext cx="6885204" cy="45284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C893E9-EBA5-824E-B20D-7F1439524EAA}">
      <dsp:nvSpPr>
        <dsp:cNvPr id="0" name=""/>
        <dsp:cNvSpPr/>
      </dsp:nvSpPr>
      <dsp:spPr>
        <a:xfrm>
          <a:off x="194" y="0"/>
          <a:ext cx="9905844" cy="1140907"/>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de-DE" sz="3600" b="1" kern="1200" dirty="0">
              <a:latin typeface="+mj-lt"/>
            </a:rPr>
            <a:t>BASIS </a:t>
          </a:r>
          <a:r>
            <a:rPr lang="mr-IN" sz="3600" b="1" kern="1200" dirty="0">
              <a:latin typeface="+mj-lt"/>
            </a:rPr>
            <a:t>–</a:t>
          </a:r>
          <a:r>
            <a:rPr lang="de-DE" sz="3600" b="1" kern="1200" dirty="0">
              <a:latin typeface="+mj-lt"/>
            </a:rPr>
            <a:t> MITGLIEDSCHAFT GRATIS!  0,00 €</a:t>
          </a:r>
        </a:p>
      </dsp:txBody>
      <dsp:txXfrm>
        <a:off x="33610" y="33416"/>
        <a:ext cx="9839012" cy="1074075"/>
      </dsp:txXfrm>
    </dsp:sp>
    <dsp:sp modelId="{BA7E765F-4F15-C64A-B3BE-AEE7A95AB7EB}">
      <dsp:nvSpPr>
        <dsp:cNvPr id="0" name=""/>
        <dsp:cNvSpPr/>
      </dsp:nvSpPr>
      <dsp:spPr>
        <a:xfrm>
          <a:off x="3562" y="1532589"/>
          <a:ext cx="3126844" cy="3648800"/>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de-DE" sz="3200" b="0" kern="1200" dirty="0"/>
            <a:t>Alle essentiellen Funktionen sind verfügbar</a:t>
          </a:r>
        </a:p>
      </dsp:txBody>
      <dsp:txXfrm>
        <a:off x="95144" y="1624171"/>
        <a:ext cx="2943680" cy="3465636"/>
      </dsp:txXfrm>
    </dsp:sp>
    <dsp:sp modelId="{380FFCDB-DC86-C046-A572-FD9A423BA8DC}">
      <dsp:nvSpPr>
        <dsp:cNvPr id="0" name=""/>
        <dsp:cNvSpPr/>
      </dsp:nvSpPr>
      <dsp:spPr>
        <a:xfrm>
          <a:off x="3393062" y="1532589"/>
          <a:ext cx="3126844" cy="3648800"/>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de-DE" sz="3200" b="0" kern="1200" dirty="0"/>
            <a:t>Kostenfreies Schalten von Werbungen und Anzeigen</a:t>
          </a:r>
        </a:p>
      </dsp:txBody>
      <dsp:txXfrm>
        <a:off x="3484644" y="1624171"/>
        <a:ext cx="2943680" cy="3465636"/>
      </dsp:txXfrm>
    </dsp:sp>
    <dsp:sp modelId="{AE247232-7D7E-CF43-8C4F-51D2321D5AE6}">
      <dsp:nvSpPr>
        <dsp:cNvPr id="0" name=""/>
        <dsp:cNvSpPr/>
      </dsp:nvSpPr>
      <dsp:spPr>
        <a:xfrm>
          <a:off x="6782561" y="1532589"/>
          <a:ext cx="3126844" cy="3648800"/>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de-DE" sz="3200" b="0" kern="1200" dirty="0"/>
            <a:t>Bis zu 50 Mitglieder in Level 1 einladen</a:t>
          </a:r>
        </a:p>
      </dsp:txBody>
      <dsp:txXfrm>
        <a:off x="6874143" y="1624171"/>
        <a:ext cx="2943680" cy="346563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C893E9-EBA5-824E-B20D-7F1439524EAA}">
      <dsp:nvSpPr>
        <dsp:cNvPr id="0" name=""/>
        <dsp:cNvSpPr/>
      </dsp:nvSpPr>
      <dsp:spPr>
        <a:xfrm>
          <a:off x="194" y="0"/>
          <a:ext cx="9905844" cy="1281072"/>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de-DE" sz="3600" b="1" kern="1200" dirty="0"/>
            <a:t>PREMIUM - MITGLIEDSCHAFT EINMALIG 3,00€</a:t>
          </a:r>
        </a:p>
      </dsp:txBody>
      <dsp:txXfrm>
        <a:off x="37715" y="37521"/>
        <a:ext cx="9830802" cy="1206030"/>
      </dsp:txXfrm>
    </dsp:sp>
    <dsp:sp modelId="{BA7E765F-4F15-C64A-B3BE-AEE7A95AB7EB}">
      <dsp:nvSpPr>
        <dsp:cNvPr id="0" name=""/>
        <dsp:cNvSpPr/>
      </dsp:nvSpPr>
      <dsp:spPr>
        <a:xfrm>
          <a:off x="3562" y="1471843"/>
          <a:ext cx="3126844" cy="371605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de-DE" sz="3200" b="1" kern="1200" dirty="0"/>
            <a:t>10% mehr Gewinn</a:t>
          </a:r>
        </a:p>
      </dsp:txBody>
      <dsp:txXfrm>
        <a:off x="95144" y="1563425"/>
        <a:ext cx="2943680" cy="3532889"/>
      </dsp:txXfrm>
    </dsp:sp>
    <dsp:sp modelId="{D58743D1-9B1E-4342-8FD6-742804D4F1E8}">
      <dsp:nvSpPr>
        <dsp:cNvPr id="0" name=""/>
        <dsp:cNvSpPr/>
      </dsp:nvSpPr>
      <dsp:spPr>
        <a:xfrm>
          <a:off x="3393062" y="1471843"/>
          <a:ext cx="3126844" cy="371605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de-DE" sz="3200" b="0" kern="1200" dirty="0"/>
            <a:t>User, die sich direkt über Jugl anmelden, kannst Du in Dein Netzwerk aufnehmen</a:t>
          </a:r>
          <a:endParaRPr lang="de-DE" sz="3200" b="1" kern="1200" dirty="0"/>
        </a:p>
      </dsp:txBody>
      <dsp:txXfrm>
        <a:off x="3484644" y="1563425"/>
        <a:ext cx="2943680" cy="3532889"/>
      </dsp:txXfrm>
    </dsp:sp>
    <dsp:sp modelId="{380FFCDB-DC86-C046-A572-FD9A423BA8DC}">
      <dsp:nvSpPr>
        <dsp:cNvPr id="0" name=""/>
        <dsp:cNvSpPr/>
      </dsp:nvSpPr>
      <dsp:spPr>
        <a:xfrm>
          <a:off x="6782561" y="1471843"/>
          <a:ext cx="3126844" cy="371605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de-DE" sz="3200" b="0" kern="1200" dirty="0"/>
            <a:t>Unbegrenzt Mitglieder einladen und Netzwerk aufbauen</a:t>
          </a:r>
        </a:p>
      </dsp:txBody>
      <dsp:txXfrm>
        <a:off x="6874143" y="1563425"/>
        <a:ext cx="2943680" cy="353288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85F32D-701A-2C40-A9C0-A87E110EC4F7}">
      <dsp:nvSpPr>
        <dsp:cNvPr id="0" name=""/>
        <dsp:cNvSpPr/>
      </dsp:nvSpPr>
      <dsp:spPr>
        <a:xfrm>
          <a:off x="0" y="473098"/>
          <a:ext cx="10475332" cy="756000"/>
        </a:xfrm>
        <a:prstGeom prst="rect">
          <a:avLst/>
        </a:prstGeom>
        <a:solidFill>
          <a:schemeClr val="tx2">
            <a:alpha val="90000"/>
          </a:schemeClr>
        </a:solidFill>
        <a:ln w="9525" cap="flat" cmpd="sng" algn="ctr">
          <a:solidFill>
            <a:schemeClr val="tx2"/>
          </a:solidFill>
          <a:prstDash val="solid"/>
        </a:ln>
        <a:effectLst/>
      </dsp:spPr>
      <dsp:style>
        <a:lnRef idx="1">
          <a:scrgbClr r="0" g="0" b="0"/>
        </a:lnRef>
        <a:fillRef idx="1">
          <a:scrgbClr r="0" g="0" b="0"/>
        </a:fillRef>
        <a:effectRef idx="0">
          <a:scrgbClr r="0" g="0" b="0"/>
        </a:effectRef>
        <a:fontRef idx="minor"/>
      </dsp:style>
    </dsp:sp>
    <dsp:sp modelId="{1D47DB1B-D358-194B-9FD8-2F53ED113846}">
      <dsp:nvSpPr>
        <dsp:cNvPr id="0" name=""/>
        <dsp:cNvSpPr/>
      </dsp:nvSpPr>
      <dsp:spPr>
        <a:xfrm>
          <a:off x="523766" y="30298"/>
          <a:ext cx="7332732" cy="885600"/>
        </a:xfrm>
        <a:prstGeom prst="roundRect">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7160" tIns="0" rIns="277160" bIns="0" numCol="1" spcCol="1270" anchor="ctr" anchorCtr="0">
          <a:noAutofit/>
        </a:bodyPr>
        <a:lstStyle/>
        <a:p>
          <a:pPr marL="0" lvl="0" indent="0" algn="l" defTabSz="1422400" rtl="0">
            <a:lnSpc>
              <a:spcPct val="90000"/>
            </a:lnSpc>
            <a:spcBef>
              <a:spcPct val="0"/>
            </a:spcBef>
            <a:spcAft>
              <a:spcPct val="35000"/>
            </a:spcAft>
            <a:buNone/>
          </a:pPr>
          <a:r>
            <a:rPr lang="de-DE" sz="3200" kern="1200" dirty="0"/>
            <a:t>Messenger – Bilder, Videos, Sprachnachrichten, Standort</a:t>
          </a:r>
        </a:p>
      </dsp:txBody>
      <dsp:txXfrm>
        <a:off x="566997" y="73529"/>
        <a:ext cx="7246270" cy="799138"/>
      </dsp:txXfrm>
    </dsp:sp>
    <dsp:sp modelId="{F36C64DD-FBBB-6644-9EB0-2606E2B7C2FC}">
      <dsp:nvSpPr>
        <dsp:cNvPr id="0" name=""/>
        <dsp:cNvSpPr/>
      </dsp:nvSpPr>
      <dsp:spPr>
        <a:xfrm>
          <a:off x="0" y="1833898"/>
          <a:ext cx="10475332" cy="756000"/>
        </a:xfrm>
        <a:prstGeom prst="rect">
          <a:avLst/>
        </a:prstGeom>
        <a:solidFill>
          <a:schemeClr val="tx2">
            <a:alpha val="90000"/>
          </a:schemeClr>
        </a:solidFill>
        <a:ln w="9525" cap="flat" cmpd="sng" algn="ctr">
          <a:solidFill>
            <a:schemeClr val="tx2"/>
          </a:solidFill>
          <a:prstDash val="solid"/>
        </a:ln>
        <a:effectLst/>
      </dsp:spPr>
      <dsp:style>
        <a:lnRef idx="1">
          <a:scrgbClr r="0" g="0" b="0"/>
        </a:lnRef>
        <a:fillRef idx="1">
          <a:scrgbClr r="0" g="0" b="0"/>
        </a:fillRef>
        <a:effectRef idx="0">
          <a:scrgbClr r="0" g="0" b="0"/>
        </a:effectRef>
        <a:fontRef idx="minor"/>
      </dsp:style>
    </dsp:sp>
    <dsp:sp modelId="{E859CAAB-5EFA-BB44-A6B3-790B668D5931}">
      <dsp:nvSpPr>
        <dsp:cNvPr id="0" name=""/>
        <dsp:cNvSpPr/>
      </dsp:nvSpPr>
      <dsp:spPr>
        <a:xfrm>
          <a:off x="523766" y="1391098"/>
          <a:ext cx="7332732" cy="885600"/>
        </a:xfrm>
        <a:prstGeom prst="roundRect">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7160" tIns="0" rIns="277160" bIns="0" numCol="1" spcCol="1270" anchor="ctr" anchorCtr="0">
          <a:noAutofit/>
        </a:bodyPr>
        <a:lstStyle/>
        <a:p>
          <a:pPr marL="0" lvl="0" indent="0" algn="l" defTabSz="1422400" rtl="0">
            <a:lnSpc>
              <a:spcPct val="90000"/>
            </a:lnSpc>
            <a:spcBef>
              <a:spcPct val="0"/>
            </a:spcBef>
            <a:spcAft>
              <a:spcPct val="35000"/>
            </a:spcAft>
            <a:buNone/>
          </a:pPr>
          <a:r>
            <a:rPr lang="de-DE" sz="3200" kern="1200" dirty="0"/>
            <a:t>Bonussystem</a:t>
          </a:r>
        </a:p>
      </dsp:txBody>
      <dsp:txXfrm>
        <a:off x="566997" y="1434329"/>
        <a:ext cx="7246270" cy="799138"/>
      </dsp:txXfrm>
    </dsp:sp>
    <dsp:sp modelId="{FE39E37D-713A-F648-A0F3-BCCB7E5FEEC1}">
      <dsp:nvSpPr>
        <dsp:cNvPr id="0" name=""/>
        <dsp:cNvSpPr/>
      </dsp:nvSpPr>
      <dsp:spPr>
        <a:xfrm>
          <a:off x="0" y="3194698"/>
          <a:ext cx="10475332" cy="756000"/>
        </a:xfrm>
        <a:prstGeom prst="rect">
          <a:avLst/>
        </a:prstGeom>
        <a:solidFill>
          <a:schemeClr val="tx2">
            <a:alpha val="90000"/>
          </a:schemeClr>
        </a:solidFill>
        <a:ln w="9525" cap="flat" cmpd="sng" algn="ctr">
          <a:solidFill>
            <a:schemeClr val="tx2"/>
          </a:solidFill>
          <a:prstDash val="solid"/>
        </a:ln>
        <a:effectLst/>
      </dsp:spPr>
      <dsp:style>
        <a:lnRef idx="1">
          <a:scrgbClr r="0" g="0" b="0"/>
        </a:lnRef>
        <a:fillRef idx="1">
          <a:scrgbClr r="0" g="0" b="0"/>
        </a:fillRef>
        <a:effectRef idx="0">
          <a:scrgbClr r="0" g="0" b="0"/>
        </a:effectRef>
        <a:fontRef idx="minor"/>
      </dsp:style>
    </dsp:sp>
    <dsp:sp modelId="{6E81E930-F0BC-F849-9434-D4D3CAC57F09}">
      <dsp:nvSpPr>
        <dsp:cNvPr id="0" name=""/>
        <dsp:cNvSpPr/>
      </dsp:nvSpPr>
      <dsp:spPr>
        <a:xfrm>
          <a:off x="523766" y="2751898"/>
          <a:ext cx="7332732" cy="885600"/>
        </a:xfrm>
        <a:prstGeom prst="roundRect">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7160" tIns="0" rIns="277160" bIns="0" numCol="1" spcCol="1270" anchor="ctr" anchorCtr="0">
          <a:noAutofit/>
        </a:bodyPr>
        <a:lstStyle/>
        <a:p>
          <a:pPr marL="0" lvl="0" indent="0" algn="l" defTabSz="1422400" rtl="0">
            <a:lnSpc>
              <a:spcPct val="90000"/>
            </a:lnSpc>
            <a:spcBef>
              <a:spcPct val="0"/>
            </a:spcBef>
            <a:spcAft>
              <a:spcPct val="35000"/>
            </a:spcAft>
            <a:buNone/>
          </a:pPr>
          <a:r>
            <a:rPr lang="de-DE" sz="3200" kern="1200" dirty="0"/>
            <a:t>Frei von unangenehmen Werbeeinblendungen und </a:t>
          </a:r>
          <a:r>
            <a:rPr lang="de-DE" sz="3200" kern="1200" dirty="0" err="1"/>
            <a:t>PopUps</a:t>
          </a:r>
          <a:r>
            <a:rPr lang="de-DE" sz="3200" kern="1200" dirty="0"/>
            <a:t> </a:t>
          </a:r>
        </a:p>
      </dsp:txBody>
      <dsp:txXfrm>
        <a:off x="566997" y="2795129"/>
        <a:ext cx="7246270" cy="799138"/>
      </dsp:txXfrm>
    </dsp:sp>
    <dsp:sp modelId="{A3693C43-C048-2F42-A226-84765A46CACF}">
      <dsp:nvSpPr>
        <dsp:cNvPr id="0" name=""/>
        <dsp:cNvSpPr/>
      </dsp:nvSpPr>
      <dsp:spPr>
        <a:xfrm>
          <a:off x="0" y="4849155"/>
          <a:ext cx="10475332" cy="756000"/>
        </a:xfrm>
        <a:prstGeom prst="rect">
          <a:avLst/>
        </a:prstGeom>
        <a:solidFill>
          <a:schemeClr val="tx2">
            <a:alpha val="90000"/>
          </a:schemeClr>
        </a:solidFill>
        <a:ln w="9525" cap="flat" cmpd="sng" algn="ctr">
          <a:solidFill>
            <a:schemeClr val="tx2"/>
          </a:solidFill>
          <a:prstDash val="solid"/>
        </a:ln>
        <a:effectLst/>
      </dsp:spPr>
      <dsp:style>
        <a:lnRef idx="1">
          <a:scrgbClr r="0" g="0" b="0"/>
        </a:lnRef>
        <a:fillRef idx="1">
          <a:scrgbClr r="0" g="0" b="0"/>
        </a:fillRef>
        <a:effectRef idx="0">
          <a:scrgbClr r="0" g="0" b="0"/>
        </a:effectRef>
        <a:fontRef idx="minor"/>
      </dsp:style>
    </dsp:sp>
    <dsp:sp modelId="{2D01A35E-E7AC-864E-A010-907ECB39A3A7}">
      <dsp:nvSpPr>
        <dsp:cNvPr id="0" name=""/>
        <dsp:cNvSpPr/>
      </dsp:nvSpPr>
      <dsp:spPr>
        <a:xfrm>
          <a:off x="523766" y="4112698"/>
          <a:ext cx="7332732" cy="1179256"/>
        </a:xfrm>
        <a:prstGeom prst="roundRect">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7160" tIns="0" rIns="277160" bIns="0" numCol="1" spcCol="1270" anchor="ctr" anchorCtr="0">
          <a:noAutofit/>
        </a:bodyPr>
        <a:lstStyle/>
        <a:p>
          <a:pPr marL="0" lvl="0" indent="0" algn="l" defTabSz="1422400" rtl="0">
            <a:lnSpc>
              <a:spcPct val="90000"/>
            </a:lnSpc>
            <a:spcBef>
              <a:spcPct val="0"/>
            </a:spcBef>
            <a:spcAft>
              <a:spcPct val="35000"/>
            </a:spcAft>
            <a:buNone/>
          </a:pPr>
          <a:endParaRPr lang="de-DE" sz="3200" kern="1200" dirty="0"/>
        </a:p>
        <a:p>
          <a:pPr marL="0" lvl="0" indent="0" algn="l" defTabSz="1422400" rtl="0">
            <a:lnSpc>
              <a:spcPct val="90000"/>
            </a:lnSpc>
            <a:spcBef>
              <a:spcPct val="0"/>
            </a:spcBef>
            <a:spcAft>
              <a:spcPct val="35000"/>
            </a:spcAft>
            <a:buNone/>
          </a:pPr>
          <a:r>
            <a:rPr lang="de-DE" sz="3200" kern="1200" dirty="0"/>
            <a:t>Upgrade auf Premium jederzeit möglich </a:t>
          </a:r>
          <a:br>
            <a:rPr lang="de-DE" sz="3200" kern="1200" dirty="0"/>
          </a:br>
          <a:endParaRPr lang="de-DE" sz="3200" kern="1200" dirty="0"/>
        </a:p>
      </dsp:txBody>
      <dsp:txXfrm>
        <a:off x="581333" y="4170265"/>
        <a:ext cx="7217598" cy="106412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AA8A6D-048B-D74F-BA33-E8645B6B4798}">
      <dsp:nvSpPr>
        <dsp:cNvPr id="0" name=""/>
        <dsp:cNvSpPr/>
      </dsp:nvSpPr>
      <dsp:spPr>
        <a:xfrm>
          <a:off x="0" y="0"/>
          <a:ext cx="7627619" cy="783240"/>
        </a:xfrm>
        <a:prstGeom prst="roundRect">
          <a:avLst>
            <a:gd name="adj" fmla="val 10000"/>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de-DE" sz="3000" kern="1200" dirty="0"/>
            <a:t>Alltagshilfe</a:t>
          </a:r>
        </a:p>
      </dsp:txBody>
      <dsp:txXfrm>
        <a:off x="22940" y="22940"/>
        <a:ext cx="6690802" cy="737360"/>
      </dsp:txXfrm>
    </dsp:sp>
    <dsp:sp modelId="{35F079FE-0392-AF42-B9A5-B7734EEA6B87}">
      <dsp:nvSpPr>
        <dsp:cNvPr id="0" name=""/>
        <dsp:cNvSpPr/>
      </dsp:nvSpPr>
      <dsp:spPr>
        <a:xfrm>
          <a:off x="569594" y="892024"/>
          <a:ext cx="7627619" cy="783240"/>
        </a:xfrm>
        <a:prstGeom prst="roundRect">
          <a:avLst>
            <a:gd name="adj" fmla="val 10000"/>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de-DE" sz="3000" kern="1200" dirty="0"/>
            <a:t>Networking</a:t>
          </a:r>
        </a:p>
      </dsp:txBody>
      <dsp:txXfrm>
        <a:off x="592534" y="914964"/>
        <a:ext cx="6503037" cy="737360"/>
      </dsp:txXfrm>
    </dsp:sp>
    <dsp:sp modelId="{7F2D965E-0088-5B4D-93D7-C08117BA6F5B}">
      <dsp:nvSpPr>
        <dsp:cNvPr id="0" name=""/>
        <dsp:cNvSpPr/>
      </dsp:nvSpPr>
      <dsp:spPr>
        <a:xfrm>
          <a:off x="1139189" y="1784048"/>
          <a:ext cx="7627619" cy="783240"/>
        </a:xfrm>
        <a:prstGeom prst="roundRect">
          <a:avLst>
            <a:gd name="adj" fmla="val 10000"/>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de-DE" sz="3000" kern="1200"/>
            <a:t>Geschäftskontakte</a:t>
          </a:r>
        </a:p>
      </dsp:txBody>
      <dsp:txXfrm>
        <a:off x="1162129" y="1806988"/>
        <a:ext cx="6503037" cy="737360"/>
      </dsp:txXfrm>
    </dsp:sp>
    <dsp:sp modelId="{5DF54783-4991-6F40-8957-2033FA9686D5}">
      <dsp:nvSpPr>
        <dsp:cNvPr id="0" name=""/>
        <dsp:cNvSpPr/>
      </dsp:nvSpPr>
      <dsp:spPr>
        <a:xfrm>
          <a:off x="1708784" y="2676072"/>
          <a:ext cx="7627619" cy="783240"/>
        </a:xfrm>
        <a:prstGeom prst="roundRect">
          <a:avLst>
            <a:gd name="adj" fmla="val 10000"/>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de-DE" sz="3000" kern="1200" dirty="0"/>
            <a:t>Soziales Netzwerk</a:t>
          </a:r>
        </a:p>
      </dsp:txBody>
      <dsp:txXfrm>
        <a:off x="1731724" y="2699012"/>
        <a:ext cx="6503037" cy="737360"/>
      </dsp:txXfrm>
    </dsp:sp>
    <dsp:sp modelId="{15FBE8DD-924B-1F45-A646-B3045D0DA529}">
      <dsp:nvSpPr>
        <dsp:cNvPr id="0" name=""/>
        <dsp:cNvSpPr/>
      </dsp:nvSpPr>
      <dsp:spPr>
        <a:xfrm>
          <a:off x="2278379" y="3568097"/>
          <a:ext cx="7627619" cy="783240"/>
        </a:xfrm>
        <a:prstGeom prst="roundRect">
          <a:avLst>
            <a:gd name="adj" fmla="val 10000"/>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de-DE" sz="3000" kern="1200" dirty="0"/>
            <a:t>Machen oder machen lassen – profitiere!</a:t>
          </a:r>
        </a:p>
      </dsp:txBody>
      <dsp:txXfrm>
        <a:off x="2301319" y="3591037"/>
        <a:ext cx="6503037" cy="737360"/>
      </dsp:txXfrm>
    </dsp:sp>
    <dsp:sp modelId="{C41F10D5-C20E-6E46-BC13-9390533CABF5}">
      <dsp:nvSpPr>
        <dsp:cNvPr id="0" name=""/>
        <dsp:cNvSpPr/>
      </dsp:nvSpPr>
      <dsp:spPr>
        <a:xfrm>
          <a:off x="7118512" y="572200"/>
          <a:ext cx="509106" cy="509106"/>
        </a:xfrm>
        <a:prstGeom prst="downArrow">
          <a:avLst>
            <a:gd name="adj1" fmla="val 55000"/>
            <a:gd name="adj2" fmla="val 45000"/>
          </a:avLst>
        </a:prstGeom>
        <a:solidFill>
          <a:schemeClr val="tx1">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de-DE" sz="2500" kern="1200"/>
        </a:p>
      </dsp:txBody>
      <dsp:txXfrm>
        <a:off x="7233061" y="572200"/>
        <a:ext cx="280008" cy="383102"/>
      </dsp:txXfrm>
    </dsp:sp>
    <dsp:sp modelId="{E7CAC126-A902-BF40-92FD-395008443BE4}">
      <dsp:nvSpPr>
        <dsp:cNvPr id="0" name=""/>
        <dsp:cNvSpPr/>
      </dsp:nvSpPr>
      <dsp:spPr>
        <a:xfrm>
          <a:off x="7688107" y="1464225"/>
          <a:ext cx="509106" cy="509106"/>
        </a:xfrm>
        <a:prstGeom prst="downArrow">
          <a:avLst>
            <a:gd name="adj1" fmla="val 55000"/>
            <a:gd name="adj2" fmla="val 45000"/>
          </a:avLst>
        </a:prstGeom>
        <a:solidFill>
          <a:schemeClr val="tx1">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de-DE" sz="2500" kern="1200"/>
        </a:p>
      </dsp:txBody>
      <dsp:txXfrm>
        <a:off x="7802656" y="1464225"/>
        <a:ext cx="280008" cy="383102"/>
      </dsp:txXfrm>
    </dsp:sp>
    <dsp:sp modelId="{06A60F57-0F87-AC44-B9C7-6D7412CA6A87}">
      <dsp:nvSpPr>
        <dsp:cNvPr id="0" name=""/>
        <dsp:cNvSpPr/>
      </dsp:nvSpPr>
      <dsp:spPr>
        <a:xfrm>
          <a:off x="8257702" y="2343195"/>
          <a:ext cx="509106" cy="509106"/>
        </a:xfrm>
        <a:prstGeom prst="downArrow">
          <a:avLst>
            <a:gd name="adj1" fmla="val 55000"/>
            <a:gd name="adj2" fmla="val 45000"/>
          </a:avLst>
        </a:prstGeom>
        <a:solidFill>
          <a:schemeClr val="tx1">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de-DE" sz="2500" kern="1200"/>
        </a:p>
      </dsp:txBody>
      <dsp:txXfrm>
        <a:off x="8372251" y="2343195"/>
        <a:ext cx="280008" cy="383102"/>
      </dsp:txXfrm>
    </dsp:sp>
    <dsp:sp modelId="{9ADBB25A-6088-434A-80DF-771C9305ED42}">
      <dsp:nvSpPr>
        <dsp:cNvPr id="0" name=""/>
        <dsp:cNvSpPr/>
      </dsp:nvSpPr>
      <dsp:spPr>
        <a:xfrm>
          <a:off x="8827297" y="3243922"/>
          <a:ext cx="509106" cy="509106"/>
        </a:xfrm>
        <a:prstGeom prst="downArrow">
          <a:avLst>
            <a:gd name="adj1" fmla="val 55000"/>
            <a:gd name="adj2" fmla="val 45000"/>
          </a:avLst>
        </a:prstGeom>
        <a:solidFill>
          <a:schemeClr val="tx1">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de-DE" sz="2500" kern="1200"/>
        </a:p>
      </dsp:txBody>
      <dsp:txXfrm>
        <a:off x="8941846" y="3243922"/>
        <a:ext cx="280008" cy="38310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BFDC43-5DE8-4C45-AE2E-824DED55CDF0}">
      <dsp:nvSpPr>
        <dsp:cNvPr id="0" name=""/>
        <dsp:cNvSpPr/>
      </dsp:nvSpPr>
      <dsp:spPr>
        <a:xfrm>
          <a:off x="0" y="0"/>
          <a:ext cx="9905999" cy="1134919"/>
        </a:xfrm>
        <a:prstGeom prst="roundRect">
          <a:avLst>
            <a:gd name="adj" fmla="val 10000"/>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de-DE" sz="2800" kern="1200" dirty="0"/>
            <a:t>Internationale Expansion</a:t>
          </a:r>
          <a:br>
            <a:rPr lang="de-DE" sz="2800" kern="1200" dirty="0"/>
          </a:br>
          <a:endParaRPr lang="de-DE" sz="2800" u="none" kern="1200" dirty="0"/>
        </a:p>
      </dsp:txBody>
      <dsp:txXfrm>
        <a:off x="2094691" y="0"/>
        <a:ext cx="7811307" cy="1134919"/>
      </dsp:txXfrm>
    </dsp:sp>
    <dsp:sp modelId="{282B1FF1-9C9D-D445-859B-210F3AD10A5E}">
      <dsp:nvSpPr>
        <dsp:cNvPr id="0" name=""/>
        <dsp:cNvSpPr/>
      </dsp:nvSpPr>
      <dsp:spPr>
        <a:xfrm>
          <a:off x="113491" y="113491"/>
          <a:ext cx="1981199" cy="90793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1000" b="-101000"/>
          </a:stretch>
        </a:blipFill>
        <a:ln>
          <a:noFill/>
        </a:ln>
        <a:effectLst/>
      </dsp:spPr>
      <dsp:style>
        <a:lnRef idx="0">
          <a:scrgbClr r="0" g="0" b="0"/>
        </a:lnRef>
        <a:fillRef idx="1">
          <a:scrgbClr r="0" g="0" b="0"/>
        </a:fillRef>
        <a:effectRef idx="2">
          <a:scrgbClr r="0" g="0" b="0"/>
        </a:effectRef>
        <a:fontRef idx="minor"/>
      </dsp:style>
    </dsp:sp>
    <dsp:sp modelId="{9AB31293-D39C-4448-94D5-3BA546D571D4}">
      <dsp:nvSpPr>
        <dsp:cNvPr id="0" name=""/>
        <dsp:cNvSpPr/>
      </dsp:nvSpPr>
      <dsp:spPr>
        <a:xfrm>
          <a:off x="0" y="1248411"/>
          <a:ext cx="9905999" cy="1134919"/>
        </a:xfrm>
        <a:prstGeom prst="roundRect">
          <a:avLst>
            <a:gd name="adj" fmla="val 10000"/>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endParaRPr lang="de-DE" sz="2800" kern="1200" dirty="0"/>
        </a:p>
        <a:p>
          <a:pPr marL="0" lvl="0" indent="0" algn="l" defTabSz="1244600" rtl="0">
            <a:lnSpc>
              <a:spcPct val="90000"/>
            </a:lnSpc>
            <a:spcBef>
              <a:spcPct val="0"/>
            </a:spcBef>
            <a:spcAft>
              <a:spcPct val="35000"/>
            </a:spcAft>
            <a:buNone/>
          </a:pPr>
          <a:r>
            <a:rPr lang="de-DE" sz="2800" kern="1200" dirty="0"/>
            <a:t>Die Kreditkarte - bequem bargeldlos zahlen. </a:t>
          </a:r>
        </a:p>
        <a:p>
          <a:pPr marL="0" lvl="0" indent="0" algn="l" defTabSz="1244600" rtl="0">
            <a:lnSpc>
              <a:spcPct val="90000"/>
            </a:lnSpc>
            <a:spcBef>
              <a:spcPct val="0"/>
            </a:spcBef>
            <a:spcAft>
              <a:spcPct val="35000"/>
            </a:spcAft>
            <a:buNone/>
          </a:pPr>
          <a:r>
            <a:rPr lang="de-DE" sz="2800" kern="1200" dirty="0"/>
            <a:t>Bezahle in allen Geschäften mit der Jugl Card.</a:t>
          </a:r>
          <a:br>
            <a:rPr lang="de-DE" sz="2800" kern="1200" dirty="0"/>
          </a:br>
          <a:endParaRPr lang="de-DE" sz="2800" kern="1200" dirty="0"/>
        </a:p>
      </dsp:txBody>
      <dsp:txXfrm>
        <a:off x="2094691" y="1248411"/>
        <a:ext cx="7811307" cy="1134919"/>
      </dsp:txXfrm>
    </dsp:sp>
    <dsp:sp modelId="{6ACC7F0F-E8D9-7C4B-87AB-D741B97C7975}">
      <dsp:nvSpPr>
        <dsp:cNvPr id="0" name=""/>
        <dsp:cNvSpPr/>
      </dsp:nvSpPr>
      <dsp:spPr>
        <a:xfrm>
          <a:off x="113491" y="1361903"/>
          <a:ext cx="1981199" cy="907935"/>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1000" b="-101000"/>
          </a:stretch>
        </a:blipFill>
        <a:ln>
          <a:noFill/>
        </a:ln>
        <a:effectLst/>
      </dsp:spPr>
      <dsp:style>
        <a:lnRef idx="0">
          <a:scrgbClr r="0" g="0" b="0"/>
        </a:lnRef>
        <a:fillRef idx="1">
          <a:scrgbClr r="0" g="0" b="0"/>
        </a:fillRef>
        <a:effectRef idx="2">
          <a:scrgbClr r="0" g="0" b="0"/>
        </a:effectRef>
        <a:fontRef idx="minor"/>
      </dsp:style>
    </dsp:sp>
    <dsp:sp modelId="{01ECCB05-6E0F-1A4D-8D7C-6A0327075A5B}">
      <dsp:nvSpPr>
        <dsp:cNvPr id="0" name=""/>
        <dsp:cNvSpPr/>
      </dsp:nvSpPr>
      <dsp:spPr>
        <a:xfrm>
          <a:off x="0" y="2496823"/>
          <a:ext cx="9905999" cy="1134919"/>
        </a:xfrm>
        <a:prstGeom prst="roundRect">
          <a:avLst>
            <a:gd name="adj" fmla="val 10000"/>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endParaRPr lang="de-DE" sz="2800" kern="1200" dirty="0"/>
        </a:p>
        <a:p>
          <a:pPr marL="0" lvl="0" indent="0" algn="l" defTabSz="1244600" rtl="0">
            <a:lnSpc>
              <a:spcPct val="90000"/>
            </a:lnSpc>
            <a:spcBef>
              <a:spcPct val="0"/>
            </a:spcBef>
            <a:spcAft>
              <a:spcPct val="35000"/>
            </a:spcAft>
            <a:buNone/>
          </a:pPr>
          <a:r>
            <a:rPr lang="de-DE" sz="2800" kern="1200" dirty="0" err="1"/>
            <a:t>Cashback</a:t>
          </a:r>
          <a:r>
            <a:rPr lang="de-DE" sz="2800" kern="1200" dirty="0"/>
            <a:t> - Geld zurückerhalten. Bei jedem Einkauf mit der Jugl Card klingelt auch bei Dir die Kasse!</a:t>
          </a:r>
          <a:br>
            <a:rPr lang="de-DE" sz="2800" kern="1200" dirty="0"/>
          </a:br>
          <a:endParaRPr lang="de-DE" sz="2800" kern="1200" dirty="0"/>
        </a:p>
      </dsp:txBody>
      <dsp:txXfrm>
        <a:off x="2094691" y="2496823"/>
        <a:ext cx="7811307" cy="1134919"/>
      </dsp:txXfrm>
    </dsp:sp>
    <dsp:sp modelId="{559573CE-F416-5C43-8163-1B6CC9038FBE}">
      <dsp:nvSpPr>
        <dsp:cNvPr id="0" name=""/>
        <dsp:cNvSpPr/>
      </dsp:nvSpPr>
      <dsp:spPr>
        <a:xfrm>
          <a:off x="113491" y="2610315"/>
          <a:ext cx="1981199" cy="907935"/>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0" b="-20000"/>
          </a:stretch>
        </a:blipFill>
        <a:ln>
          <a:noFill/>
        </a:ln>
        <a:effectLst/>
      </dsp:spPr>
      <dsp:style>
        <a:lnRef idx="0">
          <a:scrgbClr r="0" g="0" b="0"/>
        </a:lnRef>
        <a:fillRef idx="1">
          <a:scrgbClr r="0" g="0" b="0"/>
        </a:fillRef>
        <a:effectRef idx="2">
          <a:scrgbClr r="0" g="0" b="0"/>
        </a:effectRef>
        <a:fontRef idx="minor"/>
      </dsp:style>
    </dsp:sp>
    <dsp:sp modelId="{C759DD5F-5D69-DF40-A31A-0ED4F6D82EE9}">
      <dsp:nvSpPr>
        <dsp:cNvPr id="0" name=""/>
        <dsp:cNvSpPr/>
      </dsp:nvSpPr>
      <dsp:spPr>
        <a:xfrm>
          <a:off x="0" y="3745234"/>
          <a:ext cx="9905999" cy="1134919"/>
        </a:xfrm>
        <a:prstGeom prst="roundRect">
          <a:avLst>
            <a:gd name="adj" fmla="val 10000"/>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de-DE" sz="2800" kern="1200" dirty="0"/>
            <a:t>Die Bank - Profitiere zukünftig von der Jugl - Bank </a:t>
          </a:r>
        </a:p>
      </dsp:txBody>
      <dsp:txXfrm>
        <a:off x="2094691" y="3745234"/>
        <a:ext cx="7811307" cy="1134919"/>
      </dsp:txXfrm>
    </dsp:sp>
    <dsp:sp modelId="{19DF054A-E739-C147-B928-D02F110340D5}">
      <dsp:nvSpPr>
        <dsp:cNvPr id="0" name=""/>
        <dsp:cNvSpPr/>
      </dsp:nvSpPr>
      <dsp:spPr>
        <a:xfrm>
          <a:off x="113491" y="3858726"/>
          <a:ext cx="1981199" cy="907935"/>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4000" b="-4000"/>
          </a:stretch>
        </a:blipFill>
        <a:ln>
          <a:noFill/>
        </a:ln>
        <a:effectLst/>
      </dsp:spPr>
      <dsp:style>
        <a:lnRef idx="0">
          <a:scrgbClr r="0" g="0" b="0"/>
        </a:lnRef>
        <a:fillRef idx="1">
          <a:scrgbClr r="0" g="0" b="0"/>
        </a:fillRef>
        <a:effectRef idx="2">
          <a:scrgbClr r="0" g="0" b="0"/>
        </a:effectRef>
        <a:fontRef idx="minor"/>
      </dsp:style>
    </dsp:sp>
    <dsp:sp modelId="{195A1FF1-BE9B-F644-BD87-B0B6E8B339E7}">
      <dsp:nvSpPr>
        <dsp:cNvPr id="0" name=""/>
        <dsp:cNvSpPr/>
      </dsp:nvSpPr>
      <dsp:spPr>
        <a:xfrm>
          <a:off x="0" y="4993646"/>
          <a:ext cx="9905999" cy="1134919"/>
        </a:xfrm>
        <a:prstGeom prst="roundRect">
          <a:avLst>
            <a:gd name="adj" fmla="val 10000"/>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endParaRPr lang="de-DE" sz="2800" kern="1200" dirty="0"/>
        </a:p>
        <a:p>
          <a:pPr marL="0" lvl="0" indent="0" algn="l" defTabSz="1244600" rtl="0">
            <a:lnSpc>
              <a:spcPct val="90000"/>
            </a:lnSpc>
            <a:spcBef>
              <a:spcPct val="0"/>
            </a:spcBef>
            <a:spcAft>
              <a:spcPct val="35000"/>
            </a:spcAft>
            <a:buNone/>
          </a:pPr>
          <a:r>
            <a:rPr lang="de-DE" sz="2800" kern="1200" dirty="0"/>
            <a:t>Die Währung - Wertsteigerung des Jugls</a:t>
          </a:r>
          <a:br>
            <a:rPr lang="de-DE" sz="2800" kern="1200" dirty="0"/>
          </a:br>
          <a:endParaRPr lang="de-DE" sz="2800" kern="1200" dirty="0"/>
        </a:p>
      </dsp:txBody>
      <dsp:txXfrm>
        <a:off x="2094691" y="4993646"/>
        <a:ext cx="7811307" cy="1134919"/>
      </dsp:txXfrm>
    </dsp:sp>
    <dsp:sp modelId="{88B4DAEA-BBB3-804D-BDE8-4E88D97E44AF}">
      <dsp:nvSpPr>
        <dsp:cNvPr id="0" name=""/>
        <dsp:cNvSpPr/>
      </dsp:nvSpPr>
      <dsp:spPr>
        <a:xfrm>
          <a:off x="113491" y="5107138"/>
          <a:ext cx="1981199" cy="907935"/>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44000" b="-44000"/>
          </a:stretch>
        </a:blipFill>
        <a:ln>
          <a:noFill/>
        </a:ln>
        <a:effectLst/>
      </dsp:spPr>
      <dsp:style>
        <a:lnRef idx="0">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22B08D-AEC9-1F46-8594-9B3532BA6B2F}">
      <dsp:nvSpPr>
        <dsp:cNvPr id="0" name=""/>
        <dsp:cNvSpPr/>
      </dsp:nvSpPr>
      <dsp:spPr>
        <a:xfrm>
          <a:off x="4058684" y="2625542"/>
          <a:ext cx="1945890" cy="1945890"/>
        </a:xfrm>
        <a:prstGeom prst="ellipse">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rtl="0">
            <a:lnSpc>
              <a:spcPct val="90000"/>
            </a:lnSpc>
            <a:spcBef>
              <a:spcPct val="0"/>
            </a:spcBef>
            <a:spcAft>
              <a:spcPct val="35000"/>
            </a:spcAft>
            <a:buNone/>
          </a:pPr>
          <a:r>
            <a:rPr lang="de-DE" sz="2900" b="1" kern="1200" dirty="0" err="1"/>
            <a:t>Jugl.net</a:t>
          </a:r>
          <a:r>
            <a:rPr lang="de-DE" sz="2900" b="1" kern="1200" dirty="0"/>
            <a:t> hat viele Fans</a:t>
          </a:r>
          <a:endParaRPr lang="de-DE" sz="2900" kern="1200" dirty="0"/>
        </a:p>
      </dsp:txBody>
      <dsp:txXfrm>
        <a:off x="4343653" y="2910511"/>
        <a:ext cx="1375952" cy="1375952"/>
      </dsp:txXfrm>
    </dsp:sp>
    <dsp:sp modelId="{952D4C8D-DA9C-AA42-8790-743785EAC25E}">
      <dsp:nvSpPr>
        <dsp:cNvPr id="0" name=""/>
        <dsp:cNvSpPr/>
      </dsp:nvSpPr>
      <dsp:spPr>
        <a:xfrm rot="10732327">
          <a:off x="1403136" y="3367927"/>
          <a:ext cx="2509927" cy="554578"/>
        </a:xfrm>
        <a:prstGeom prst="leftArrow">
          <a:avLst>
            <a:gd name="adj1" fmla="val 60000"/>
            <a:gd name="adj2" fmla="val 5000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1633E39C-CA18-754E-8C8A-2183CFCB5A4A}">
      <dsp:nvSpPr>
        <dsp:cNvPr id="0" name=""/>
        <dsp:cNvSpPr/>
      </dsp:nvSpPr>
      <dsp:spPr>
        <a:xfrm>
          <a:off x="0" y="2930481"/>
          <a:ext cx="2806759" cy="1478876"/>
        </a:xfrm>
        <a:prstGeom prst="roundRect">
          <a:avLst>
            <a:gd name="adj" fmla="val 10000"/>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rtl="0">
            <a:lnSpc>
              <a:spcPct val="90000"/>
            </a:lnSpc>
            <a:spcBef>
              <a:spcPct val="0"/>
            </a:spcBef>
            <a:spcAft>
              <a:spcPct val="35000"/>
            </a:spcAft>
            <a:buNone/>
          </a:pPr>
          <a:r>
            <a:rPr lang="de-DE" sz="3200" kern="1200" dirty="0" err="1"/>
            <a:t>YouTuber</a:t>
          </a:r>
          <a:endParaRPr lang="de-DE" sz="3200" kern="1200" dirty="0"/>
        </a:p>
      </dsp:txBody>
      <dsp:txXfrm>
        <a:off x="43315" y="2973796"/>
        <a:ext cx="2720129" cy="1392246"/>
      </dsp:txXfrm>
    </dsp:sp>
    <dsp:sp modelId="{DC816580-3411-5445-AB4B-12176310D28E}">
      <dsp:nvSpPr>
        <dsp:cNvPr id="0" name=""/>
        <dsp:cNvSpPr/>
      </dsp:nvSpPr>
      <dsp:spPr>
        <a:xfrm rot="13210279">
          <a:off x="2512944" y="2003657"/>
          <a:ext cx="1916004" cy="554578"/>
        </a:xfrm>
        <a:prstGeom prst="leftArrow">
          <a:avLst>
            <a:gd name="adj1" fmla="val 60000"/>
            <a:gd name="adj2" fmla="val 5000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0F6D9BBB-029E-144F-AF27-D13AABDEE686}">
      <dsp:nvSpPr>
        <dsp:cNvPr id="0" name=""/>
        <dsp:cNvSpPr/>
      </dsp:nvSpPr>
      <dsp:spPr>
        <a:xfrm>
          <a:off x="1814620" y="923524"/>
          <a:ext cx="1848595" cy="1478876"/>
        </a:xfrm>
        <a:prstGeom prst="roundRect">
          <a:avLst>
            <a:gd name="adj" fmla="val 10000"/>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rtl="0">
            <a:lnSpc>
              <a:spcPct val="90000"/>
            </a:lnSpc>
            <a:spcBef>
              <a:spcPct val="0"/>
            </a:spcBef>
            <a:spcAft>
              <a:spcPct val="35000"/>
            </a:spcAft>
            <a:buNone/>
          </a:pPr>
          <a:r>
            <a:rPr lang="de-DE" sz="3200" b="0" kern="1200" dirty="0"/>
            <a:t>Blogger</a:t>
          </a:r>
        </a:p>
      </dsp:txBody>
      <dsp:txXfrm>
        <a:off x="1857935" y="966839"/>
        <a:ext cx="1761965" cy="1392246"/>
      </dsp:txXfrm>
    </dsp:sp>
    <dsp:sp modelId="{CA7067AF-7577-4D45-8858-ADE6B8AFCC43}">
      <dsp:nvSpPr>
        <dsp:cNvPr id="0" name=""/>
        <dsp:cNvSpPr/>
      </dsp:nvSpPr>
      <dsp:spPr>
        <a:xfrm rot="16200000">
          <a:off x="4140713" y="1353632"/>
          <a:ext cx="1781832" cy="554578"/>
        </a:xfrm>
        <a:prstGeom prst="leftArrow">
          <a:avLst>
            <a:gd name="adj1" fmla="val 60000"/>
            <a:gd name="adj2" fmla="val 5000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EA9F59BE-9575-714F-8E5F-F6F2E4580189}">
      <dsp:nvSpPr>
        <dsp:cNvPr id="0" name=""/>
        <dsp:cNvSpPr/>
      </dsp:nvSpPr>
      <dsp:spPr>
        <a:xfrm>
          <a:off x="4107331" y="567"/>
          <a:ext cx="1848595" cy="1478876"/>
        </a:xfrm>
        <a:prstGeom prst="roundRect">
          <a:avLst>
            <a:gd name="adj" fmla="val 10000"/>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35000"/>
            </a:spcAft>
            <a:buNone/>
          </a:pPr>
          <a:r>
            <a:rPr lang="de-DE" sz="3200" b="0" kern="1200" dirty="0"/>
            <a:t>Werde auch Du Aktiv</a:t>
          </a:r>
          <a:endParaRPr lang="de-DE" sz="3200" kern="1200" dirty="0"/>
        </a:p>
      </dsp:txBody>
      <dsp:txXfrm>
        <a:off x="4150646" y="43882"/>
        <a:ext cx="1761965" cy="1392246"/>
      </dsp:txXfrm>
    </dsp:sp>
    <dsp:sp modelId="{66AB6EE3-A69B-1144-B313-960C27A8EB1C}">
      <dsp:nvSpPr>
        <dsp:cNvPr id="0" name=""/>
        <dsp:cNvSpPr/>
      </dsp:nvSpPr>
      <dsp:spPr>
        <a:xfrm rot="18900000">
          <a:off x="5531992" y="1929919"/>
          <a:ext cx="1781832" cy="554578"/>
        </a:xfrm>
        <a:prstGeom prst="leftArrow">
          <a:avLst>
            <a:gd name="adj1" fmla="val 60000"/>
            <a:gd name="adj2" fmla="val 5000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30BE59F7-89B0-4F46-8CEE-690A5B6CF572}">
      <dsp:nvSpPr>
        <dsp:cNvPr id="0" name=""/>
        <dsp:cNvSpPr/>
      </dsp:nvSpPr>
      <dsp:spPr>
        <a:xfrm>
          <a:off x="6128583" y="837797"/>
          <a:ext cx="1848595" cy="1478876"/>
        </a:xfrm>
        <a:prstGeom prst="roundRect">
          <a:avLst>
            <a:gd name="adj" fmla="val 10000"/>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rtl="0">
            <a:lnSpc>
              <a:spcPct val="90000"/>
            </a:lnSpc>
            <a:spcBef>
              <a:spcPct val="0"/>
            </a:spcBef>
            <a:spcAft>
              <a:spcPct val="35000"/>
            </a:spcAft>
            <a:buNone/>
          </a:pPr>
          <a:r>
            <a:rPr lang="de-DE" sz="3200" kern="1200" dirty="0"/>
            <a:t>Facebook</a:t>
          </a:r>
        </a:p>
      </dsp:txBody>
      <dsp:txXfrm>
        <a:off x="6171898" y="881112"/>
        <a:ext cx="1761965" cy="1392246"/>
      </dsp:txXfrm>
    </dsp:sp>
    <dsp:sp modelId="{A3E8D0F2-0747-E541-8C51-3F046E53EEA2}">
      <dsp:nvSpPr>
        <dsp:cNvPr id="0" name=""/>
        <dsp:cNvSpPr/>
      </dsp:nvSpPr>
      <dsp:spPr>
        <a:xfrm rot="40608">
          <a:off x="6150464" y="3349237"/>
          <a:ext cx="2509499" cy="554578"/>
        </a:xfrm>
        <a:prstGeom prst="leftArrow">
          <a:avLst>
            <a:gd name="adj1" fmla="val 60000"/>
            <a:gd name="adj2" fmla="val 5000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06E424A9-1BB4-EF41-9CC2-1EBA74579EDB}">
      <dsp:nvSpPr>
        <dsp:cNvPr id="0" name=""/>
        <dsp:cNvSpPr/>
      </dsp:nvSpPr>
      <dsp:spPr>
        <a:xfrm>
          <a:off x="7413756" y="2901909"/>
          <a:ext cx="2492239" cy="1478876"/>
        </a:xfrm>
        <a:prstGeom prst="roundRect">
          <a:avLst>
            <a:gd name="adj" fmla="val 10000"/>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rtl="0">
            <a:lnSpc>
              <a:spcPct val="90000"/>
            </a:lnSpc>
            <a:spcBef>
              <a:spcPct val="0"/>
            </a:spcBef>
            <a:spcAft>
              <a:spcPct val="35000"/>
            </a:spcAft>
            <a:buNone/>
          </a:pPr>
          <a:r>
            <a:rPr lang="de-DE" sz="3200" kern="1200" dirty="0"/>
            <a:t>Communities</a:t>
          </a:r>
        </a:p>
      </dsp:txBody>
      <dsp:txXfrm>
        <a:off x="7457071" y="2945224"/>
        <a:ext cx="2405609" cy="13922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AECB52-47F9-7549-8664-B00F4CBC3E08}">
      <dsp:nvSpPr>
        <dsp:cNvPr id="0" name=""/>
        <dsp:cNvSpPr/>
      </dsp:nvSpPr>
      <dsp:spPr>
        <a:xfrm>
          <a:off x="1786075" y="1468280"/>
          <a:ext cx="1425933" cy="71"/>
        </a:xfrm>
        <a:prstGeom prst="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8C022C7-D8C4-0949-ACCD-EA4D2BD91EC0}">
      <dsp:nvSpPr>
        <dsp:cNvPr id="0" name=""/>
        <dsp:cNvSpPr/>
      </dsp:nvSpPr>
      <dsp:spPr>
        <a:xfrm>
          <a:off x="3297565" y="1348537"/>
          <a:ext cx="163982" cy="307999"/>
        </a:xfrm>
        <a:prstGeom prst="chevron">
          <a:avLst>
            <a:gd name="adj" fmla="val 90000"/>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E08DA98-0154-194A-AEAD-E65067D49086}">
      <dsp:nvSpPr>
        <dsp:cNvPr id="0" name=""/>
        <dsp:cNvSpPr/>
      </dsp:nvSpPr>
      <dsp:spPr>
        <a:xfrm>
          <a:off x="799545" y="698312"/>
          <a:ext cx="1540008" cy="1540008"/>
        </a:xfrm>
        <a:prstGeom prst="ellipse">
          <a:avLst/>
        </a:prstGeom>
        <a:solidFill>
          <a:schemeClr val="bg2"/>
        </a:soli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59761" tIns="59761" rIns="59761" bIns="59761" numCol="1" spcCol="1270" anchor="ctr" anchorCtr="0">
          <a:noAutofit/>
        </a:bodyPr>
        <a:lstStyle/>
        <a:p>
          <a:pPr marL="0" lvl="0" indent="0" algn="ctr" defTabSz="2667000">
            <a:lnSpc>
              <a:spcPct val="90000"/>
            </a:lnSpc>
            <a:spcBef>
              <a:spcPct val="0"/>
            </a:spcBef>
            <a:spcAft>
              <a:spcPct val="35000"/>
            </a:spcAft>
            <a:buNone/>
          </a:pPr>
          <a:r>
            <a:rPr lang="en-US" sz="6000" kern="1200">
              <a:solidFill>
                <a:schemeClr val="tx2"/>
              </a:solidFill>
            </a:rPr>
            <a:t>1</a:t>
          </a:r>
          <a:endParaRPr lang="en-US" sz="6000" kern="1200" dirty="0">
            <a:solidFill>
              <a:schemeClr val="tx2"/>
            </a:solidFill>
          </a:endParaRPr>
        </a:p>
      </dsp:txBody>
      <dsp:txXfrm>
        <a:off x="1025074" y="923841"/>
        <a:ext cx="1088950" cy="1088950"/>
      </dsp:txXfrm>
    </dsp:sp>
    <dsp:sp modelId="{0F942F4A-EF3F-FB4C-866B-CA79FE933DF8}">
      <dsp:nvSpPr>
        <dsp:cNvPr id="0" name=""/>
        <dsp:cNvSpPr/>
      </dsp:nvSpPr>
      <dsp:spPr>
        <a:xfrm>
          <a:off x="0" y="2406675"/>
          <a:ext cx="3261302" cy="1965600"/>
        </a:xfrm>
        <a:prstGeom prst="upArrowCallout">
          <a:avLst>
            <a:gd name="adj1" fmla="val 50000"/>
            <a:gd name="adj2" fmla="val 20000"/>
            <a:gd name="adj3" fmla="val 20000"/>
            <a:gd name="adj4" fmla="val 100000"/>
          </a:avLst>
        </a:prstGeom>
        <a:solidFill>
          <a:schemeClr val="bg2"/>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7255" tIns="165100" rIns="257255" bIns="165100" numCol="1" spcCol="1270" anchor="t" anchorCtr="0">
          <a:noAutofit/>
        </a:bodyPr>
        <a:lstStyle/>
        <a:p>
          <a:pPr marL="0" lvl="0" indent="0" algn="ctr" defTabSz="711200">
            <a:lnSpc>
              <a:spcPct val="90000"/>
            </a:lnSpc>
            <a:spcBef>
              <a:spcPct val="0"/>
            </a:spcBef>
            <a:spcAft>
              <a:spcPct val="35000"/>
            </a:spcAft>
            <a:buNone/>
          </a:pPr>
          <a:endParaRPr lang="de-DE" sz="1600" b="1" kern="1200" dirty="0">
            <a:solidFill>
              <a:schemeClr val="tx1"/>
            </a:solidFill>
          </a:endParaRPr>
        </a:p>
        <a:p>
          <a:pPr marL="0" lvl="0" indent="0" algn="ctr" defTabSz="711200">
            <a:lnSpc>
              <a:spcPct val="90000"/>
            </a:lnSpc>
            <a:spcBef>
              <a:spcPct val="0"/>
            </a:spcBef>
            <a:spcAft>
              <a:spcPct val="35000"/>
            </a:spcAft>
            <a:buNone/>
          </a:pPr>
          <a:r>
            <a:rPr lang="de-DE" sz="3200" b="1" kern="1200" dirty="0">
              <a:solidFill>
                <a:schemeClr val="tx1"/>
              </a:solidFill>
            </a:rPr>
            <a:t>Soziales Netzwerk</a:t>
          </a:r>
          <a:endParaRPr lang="en-US" sz="3200" b="1" kern="1200" dirty="0">
            <a:solidFill>
              <a:schemeClr val="tx1"/>
            </a:solidFill>
          </a:endParaRPr>
        </a:p>
      </dsp:txBody>
      <dsp:txXfrm>
        <a:off x="0" y="2799795"/>
        <a:ext cx="3261302" cy="1572480"/>
      </dsp:txXfrm>
    </dsp:sp>
    <dsp:sp modelId="{8B04F270-C898-9441-B5A3-C0C645DDA47D}">
      <dsp:nvSpPr>
        <dsp:cNvPr id="0" name=""/>
        <dsp:cNvSpPr/>
      </dsp:nvSpPr>
      <dsp:spPr>
        <a:xfrm>
          <a:off x="3627329" y="1468279"/>
          <a:ext cx="3183285" cy="71"/>
        </a:xfrm>
        <a:prstGeom prst="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4EF59B3-B1AE-2C44-99FE-876BB830B9E3}">
      <dsp:nvSpPr>
        <dsp:cNvPr id="0" name=""/>
        <dsp:cNvSpPr/>
      </dsp:nvSpPr>
      <dsp:spPr>
        <a:xfrm>
          <a:off x="6895501" y="1348537"/>
          <a:ext cx="162701" cy="308001"/>
        </a:xfrm>
        <a:prstGeom prst="chevron">
          <a:avLst>
            <a:gd name="adj" fmla="val 90000"/>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1275290-C3A8-BA4F-83B2-AFBFF73CED4D}">
      <dsp:nvSpPr>
        <dsp:cNvPr id="0" name=""/>
        <dsp:cNvSpPr/>
      </dsp:nvSpPr>
      <dsp:spPr>
        <a:xfrm>
          <a:off x="4410682" y="698311"/>
          <a:ext cx="1540008" cy="1540008"/>
        </a:xfrm>
        <a:prstGeom prst="ellipse">
          <a:avLst/>
        </a:prstGeom>
        <a:solidFill>
          <a:schemeClr val="bg2"/>
        </a:soli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59761" tIns="59761" rIns="59761" bIns="59761" numCol="1" spcCol="1270" anchor="ctr" anchorCtr="0">
          <a:noAutofit/>
        </a:bodyPr>
        <a:lstStyle/>
        <a:p>
          <a:pPr marL="0" lvl="0" indent="0" algn="ctr" defTabSz="2667000">
            <a:lnSpc>
              <a:spcPct val="90000"/>
            </a:lnSpc>
            <a:spcBef>
              <a:spcPct val="0"/>
            </a:spcBef>
            <a:spcAft>
              <a:spcPct val="35000"/>
            </a:spcAft>
            <a:buNone/>
          </a:pPr>
          <a:r>
            <a:rPr lang="en-US" sz="6000" kern="1200">
              <a:solidFill>
                <a:schemeClr val="tx2"/>
              </a:solidFill>
            </a:rPr>
            <a:t>2</a:t>
          </a:r>
          <a:endParaRPr lang="en-US" sz="6000" kern="1200" dirty="0">
            <a:solidFill>
              <a:schemeClr val="tx2"/>
            </a:solidFill>
          </a:endParaRPr>
        </a:p>
      </dsp:txBody>
      <dsp:txXfrm>
        <a:off x="4636211" y="923840"/>
        <a:ext cx="1088950" cy="1088950"/>
      </dsp:txXfrm>
    </dsp:sp>
    <dsp:sp modelId="{8866B927-86B9-0346-B3DD-12279FBE4983}">
      <dsp:nvSpPr>
        <dsp:cNvPr id="0" name=""/>
        <dsp:cNvSpPr/>
      </dsp:nvSpPr>
      <dsp:spPr>
        <a:xfrm>
          <a:off x="3589861" y="2406675"/>
          <a:ext cx="3183285" cy="1965600"/>
        </a:xfrm>
        <a:prstGeom prst="upArrowCallout">
          <a:avLst>
            <a:gd name="adj1" fmla="val 50000"/>
            <a:gd name="adj2" fmla="val 20000"/>
            <a:gd name="adj3" fmla="val 20000"/>
            <a:gd name="adj4" fmla="val 100000"/>
          </a:avLst>
        </a:prstGeom>
        <a:solidFill>
          <a:schemeClr val="bg2"/>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1101" tIns="165100" rIns="251101" bIns="165100" numCol="1" spcCol="1270" anchor="t" anchorCtr="0">
          <a:noAutofit/>
        </a:bodyPr>
        <a:lstStyle/>
        <a:p>
          <a:pPr marL="0" lvl="0" indent="0" algn="ctr" defTabSz="711200">
            <a:lnSpc>
              <a:spcPct val="90000"/>
            </a:lnSpc>
            <a:spcBef>
              <a:spcPct val="0"/>
            </a:spcBef>
            <a:spcAft>
              <a:spcPct val="35000"/>
            </a:spcAft>
            <a:buNone/>
          </a:pPr>
          <a:endParaRPr lang="de-DE" sz="1600" b="1" kern="1200" dirty="0">
            <a:solidFill>
              <a:schemeClr val="tx1"/>
            </a:solidFill>
          </a:endParaRPr>
        </a:p>
        <a:p>
          <a:pPr marL="0" lvl="0" indent="0" algn="ctr" defTabSz="711200">
            <a:lnSpc>
              <a:spcPct val="90000"/>
            </a:lnSpc>
            <a:spcBef>
              <a:spcPct val="0"/>
            </a:spcBef>
            <a:spcAft>
              <a:spcPct val="35000"/>
            </a:spcAft>
            <a:buNone/>
          </a:pPr>
          <a:r>
            <a:rPr lang="de-DE" sz="3200" b="1" kern="1200" dirty="0">
              <a:solidFill>
                <a:schemeClr val="tx1"/>
              </a:solidFill>
            </a:rPr>
            <a:t>Wirtschaftliches Netzwerk</a:t>
          </a:r>
          <a:endParaRPr lang="en-US" sz="3200" b="1" kern="1200" dirty="0">
            <a:solidFill>
              <a:schemeClr val="tx1"/>
            </a:solidFill>
          </a:endParaRPr>
        </a:p>
      </dsp:txBody>
      <dsp:txXfrm>
        <a:off x="3589861" y="2799795"/>
        <a:ext cx="3183285" cy="1572480"/>
      </dsp:txXfrm>
    </dsp:sp>
    <dsp:sp modelId="{A1562DF0-49BD-0448-8077-4BD11F4BFA2D}">
      <dsp:nvSpPr>
        <dsp:cNvPr id="0" name=""/>
        <dsp:cNvSpPr/>
      </dsp:nvSpPr>
      <dsp:spPr>
        <a:xfrm>
          <a:off x="7164312" y="1468279"/>
          <a:ext cx="1591642" cy="72"/>
        </a:xfrm>
        <a:prstGeom prst="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7A8D5AA-F95F-B149-B6CC-B7D1461A4769}">
      <dsp:nvSpPr>
        <dsp:cNvPr id="0" name=""/>
        <dsp:cNvSpPr/>
      </dsp:nvSpPr>
      <dsp:spPr>
        <a:xfrm>
          <a:off x="7944773" y="695555"/>
          <a:ext cx="1545520" cy="1545520"/>
        </a:xfrm>
        <a:prstGeom prst="ellipse">
          <a:avLst/>
        </a:prstGeom>
        <a:solidFill>
          <a:schemeClr val="bg2"/>
        </a:soli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59975" tIns="59975" rIns="59975" bIns="59975" numCol="1" spcCol="1270" anchor="ctr" anchorCtr="0">
          <a:noAutofit/>
        </a:bodyPr>
        <a:lstStyle/>
        <a:p>
          <a:pPr marL="0" lvl="0" indent="0" algn="ctr" defTabSz="2667000">
            <a:lnSpc>
              <a:spcPct val="90000"/>
            </a:lnSpc>
            <a:spcBef>
              <a:spcPct val="0"/>
            </a:spcBef>
            <a:spcAft>
              <a:spcPct val="35000"/>
            </a:spcAft>
            <a:buNone/>
          </a:pPr>
          <a:r>
            <a:rPr lang="en-US" sz="6000" kern="1200">
              <a:solidFill>
                <a:schemeClr val="tx2"/>
              </a:solidFill>
            </a:rPr>
            <a:t>3</a:t>
          </a:r>
          <a:endParaRPr lang="en-US" sz="6000" kern="1200" dirty="0">
            <a:solidFill>
              <a:schemeClr val="tx2"/>
            </a:solidFill>
          </a:endParaRPr>
        </a:p>
      </dsp:txBody>
      <dsp:txXfrm>
        <a:off x="8171109" y="921891"/>
        <a:ext cx="1092848" cy="1092848"/>
      </dsp:txXfrm>
    </dsp:sp>
    <dsp:sp modelId="{CAACD440-07CB-CB4B-BC98-C5CB43DFDA48}">
      <dsp:nvSpPr>
        <dsp:cNvPr id="0" name=""/>
        <dsp:cNvSpPr/>
      </dsp:nvSpPr>
      <dsp:spPr>
        <a:xfrm>
          <a:off x="7126845" y="2406675"/>
          <a:ext cx="3183285" cy="1965600"/>
        </a:xfrm>
        <a:prstGeom prst="upArrowCallout">
          <a:avLst>
            <a:gd name="adj1" fmla="val 50000"/>
            <a:gd name="adj2" fmla="val 20000"/>
            <a:gd name="adj3" fmla="val 20000"/>
            <a:gd name="adj4" fmla="val 100000"/>
          </a:avLst>
        </a:prstGeom>
        <a:solidFill>
          <a:schemeClr val="bg2"/>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1101" tIns="165100" rIns="251101" bIns="165100" numCol="1" spcCol="1270" anchor="t" anchorCtr="0">
          <a:noAutofit/>
        </a:bodyPr>
        <a:lstStyle/>
        <a:p>
          <a:pPr marL="0" lvl="0" indent="0" algn="ctr" defTabSz="177800">
            <a:lnSpc>
              <a:spcPct val="90000"/>
            </a:lnSpc>
            <a:spcBef>
              <a:spcPct val="0"/>
            </a:spcBef>
            <a:spcAft>
              <a:spcPct val="35000"/>
            </a:spcAft>
            <a:buNone/>
          </a:pPr>
          <a:endParaRPr lang="de-DE" sz="400" b="1" kern="1200" dirty="0">
            <a:solidFill>
              <a:schemeClr val="tx1"/>
            </a:solidFill>
          </a:endParaRPr>
        </a:p>
        <a:p>
          <a:pPr marL="0" lvl="0" indent="0" algn="ctr" defTabSz="177800">
            <a:lnSpc>
              <a:spcPct val="90000"/>
            </a:lnSpc>
            <a:spcBef>
              <a:spcPct val="0"/>
            </a:spcBef>
            <a:spcAft>
              <a:spcPct val="35000"/>
            </a:spcAft>
            <a:buNone/>
          </a:pPr>
          <a:r>
            <a:rPr lang="de-DE" sz="3200" b="1" kern="1200" dirty="0">
              <a:solidFill>
                <a:schemeClr val="tx1"/>
              </a:solidFill>
            </a:rPr>
            <a:t>Passiv-einkommen</a:t>
          </a:r>
          <a:r>
            <a:rPr lang="de-DE" sz="3200" b="0" kern="1200" dirty="0">
              <a:solidFill>
                <a:schemeClr val="tx1"/>
              </a:solidFill>
            </a:rPr>
            <a:t> </a:t>
          </a:r>
          <a:r>
            <a:rPr lang="de-DE" sz="3200" b="1" kern="1200" dirty="0">
              <a:solidFill>
                <a:schemeClr val="tx1"/>
              </a:solidFill>
            </a:rPr>
            <a:t>aufbauen</a:t>
          </a:r>
          <a:endParaRPr lang="en-US" sz="3200" b="1" kern="1200" dirty="0">
            <a:solidFill>
              <a:schemeClr val="tx1"/>
            </a:solidFill>
          </a:endParaRPr>
        </a:p>
      </dsp:txBody>
      <dsp:txXfrm>
        <a:off x="7126845" y="2799795"/>
        <a:ext cx="3183285" cy="15724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D7609-FA7D-7149-AFEA-6E521D052CEB}">
      <dsp:nvSpPr>
        <dsp:cNvPr id="0" name=""/>
        <dsp:cNvSpPr/>
      </dsp:nvSpPr>
      <dsp:spPr>
        <a:xfrm>
          <a:off x="1500" y="210252"/>
          <a:ext cx="4537025" cy="2722215"/>
        </a:xfrm>
        <a:prstGeom prst="rect">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689100">
            <a:lnSpc>
              <a:spcPct val="90000"/>
            </a:lnSpc>
            <a:spcBef>
              <a:spcPct val="0"/>
            </a:spcBef>
            <a:spcAft>
              <a:spcPct val="35000"/>
            </a:spcAft>
            <a:buNone/>
          </a:pPr>
          <a:r>
            <a:rPr lang="de-DE" sz="3800" kern="1200" dirty="0"/>
            <a:t>So einzigartig wie Deine Nachfrage ist, sind die Lösungen Deiner persönlichen Helfer.</a:t>
          </a:r>
          <a:endParaRPr lang="en-US" sz="3800" kern="1200" dirty="0"/>
        </a:p>
      </dsp:txBody>
      <dsp:txXfrm>
        <a:off x="1500" y="210252"/>
        <a:ext cx="4537025" cy="2722215"/>
      </dsp:txXfrm>
    </dsp:sp>
    <dsp:sp modelId="{E10CD198-7473-2A40-A906-C6436B63E8D1}">
      <dsp:nvSpPr>
        <dsp:cNvPr id="0" name=""/>
        <dsp:cNvSpPr/>
      </dsp:nvSpPr>
      <dsp:spPr>
        <a:xfrm>
          <a:off x="4612723" y="1449860"/>
          <a:ext cx="680553" cy="243000"/>
        </a:xfrm>
        <a:prstGeom prst="rightArrow">
          <a:avLst>
            <a:gd name="adj1" fmla="val 50000"/>
            <a:gd name="adj2" fmla="val 5000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8E769458-DCFC-AF41-970E-D198FC6B8001}">
      <dsp:nvSpPr>
        <dsp:cNvPr id="0" name=""/>
        <dsp:cNvSpPr/>
      </dsp:nvSpPr>
      <dsp:spPr>
        <a:xfrm>
          <a:off x="5367474" y="210252"/>
          <a:ext cx="4537025" cy="2722215"/>
        </a:xfrm>
        <a:prstGeom prst="rect">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689100">
            <a:lnSpc>
              <a:spcPct val="90000"/>
            </a:lnSpc>
            <a:spcBef>
              <a:spcPct val="0"/>
            </a:spcBef>
            <a:spcAft>
              <a:spcPct val="35000"/>
            </a:spcAft>
            <a:buNone/>
          </a:pPr>
          <a:r>
            <a:rPr lang="de-DE" sz="3800" kern="1200" dirty="0"/>
            <a:t>Die </a:t>
          </a:r>
          <a:r>
            <a:rPr lang="de-DE" sz="3800" kern="1200" dirty="0" err="1"/>
            <a:t>Jugler</a:t>
          </a:r>
          <a:r>
            <a:rPr lang="de-DE" sz="3800" kern="1200" dirty="0"/>
            <a:t> wissen alles und haben auch auf schwierige Anfragen die passende Antwort.</a:t>
          </a:r>
          <a:endParaRPr lang="en-US" sz="3800" kern="1200" dirty="0"/>
        </a:p>
      </dsp:txBody>
      <dsp:txXfrm>
        <a:off x="5367474" y="210252"/>
        <a:ext cx="4537025" cy="27222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1C58A1-46E5-0C42-9B5C-3E4064EF4F5D}">
      <dsp:nvSpPr>
        <dsp:cNvPr id="0" name=""/>
        <dsp:cNvSpPr/>
      </dsp:nvSpPr>
      <dsp:spPr>
        <a:xfrm>
          <a:off x="0" y="461111"/>
          <a:ext cx="9905999" cy="1124370"/>
        </a:xfrm>
        <a:prstGeom prst="roundRect">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rtl="0">
            <a:lnSpc>
              <a:spcPct val="90000"/>
            </a:lnSpc>
            <a:spcBef>
              <a:spcPct val="0"/>
            </a:spcBef>
            <a:spcAft>
              <a:spcPct val="35000"/>
            </a:spcAft>
            <a:buNone/>
          </a:pPr>
          <a:r>
            <a:rPr lang="de-DE" sz="3100" kern="1200" dirty="0"/>
            <a:t>Suchmaschinen folgen Algorithmen, Menschen ihrem Verstand.</a:t>
          </a:r>
        </a:p>
      </dsp:txBody>
      <dsp:txXfrm>
        <a:off x="54887" y="515998"/>
        <a:ext cx="9796225" cy="1014596"/>
      </dsp:txXfrm>
    </dsp:sp>
    <dsp:sp modelId="{2B0E149C-8738-F94D-A66C-410B3AD18192}">
      <dsp:nvSpPr>
        <dsp:cNvPr id="0" name=""/>
        <dsp:cNvSpPr/>
      </dsp:nvSpPr>
      <dsp:spPr>
        <a:xfrm>
          <a:off x="0" y="1674761"/>
          <a:ext cx="9905999" cy="1124370"/>
        </a:xfrm>
        <a:prstGeom prst="roundRect">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rtl="0">
            <a:lnSpc>
              <a:spcPct val="90000"/>
            </a:lnSpc>
            <a:spcBef>
              <a:spcPct val="0"/>
            </a:spcBef>
            <a:spcAft>
              <a:spcPct val="35000"/>
            </a:spcAft>
            <a:buNone/>
          </a:pPr>
          <a:r>
            <a:rPr lang="de-DE" sz="3100" kern="1200" dirty="0"/>
            <a:t>Wie viel Lebenszeit hast Du bisher mit Suchen im Internet verschenkt und bist dann nur auf gekauften Ranks gelandet?</a:t>
          </a:r>
        </a:p>
      </dsp:txBody>
      <dsp:txXfrm>
        <a:off x="54887" y="1729648"/>
        <a:ext cx="9796225" cy="1014596"/>
      </dsp:txXfrm>
    </dsp:sp>
    <dsp:sp modelId="{28C155B7-6379-F649-9A93-CCC8133BDF6F}">
      <dsp:nvSpPr>
        <dsp:cNvPr id="0" name=""/>
        <dsp:cNvSpPr/>
      </dsp:nvSpPr>
      <dsp:spPr>
        <a:xfrm>
          <a:off x="0" y="2888411"/>
          <a:ext cx="9905999" cy="1124370"/>
        </a:xfrm>
        <a:prstGeom prst="roundRect">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rtl="0">
            <a:lnSpc>
              <a:spcPct val="90000"/>
            </a:lnSpc>
            <a:spcBef>
              <a:spcPct val="0"/>
            </a:spcBef>
            <a:spcAft>
              <a:spcPct val="35000"/>
            </a:spcAft>
            <a:buNone/>
          </a:pPr>
          <a:r>
            <a:rPr lang="de-DE" sz="3100" kern="1200"/>
            <a:t>Jetzt weisst Du, wie Du es besser machen kannst!</a:t>
          </a:r>
        </a:p>
      </dsp:txBody>
      <dsp:txXfrm>
        <a:off x="54887" y="2943298"/>
        <a:ext cx="9796225" cy="10145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1596E-7A60-D348-B6E4-EDA38ED8C1F5}">
      <dsp:nvSpPr>
        <dsp:cNvPr id="0" name=""/>
        <dsp:cNvSpPr/>
      </dsp:nvSpPr>
      <dsp:spPr>
        <a:xfrm>
          <a:off x="3271" y="617"/>
          <a:ext cx="4011245" cy="4011245"/>
        </a:xfrm>
        <a:prstGeom prst="ellipse">
          <a:avLst/>
        </a:prstGeom>
        <a:solidFill>
          <a:schemeClr val="tx1"/>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rtl="0">
            <a:lnSpc>
              <a:spcPct val="90000"/>
            </a:lnSpc>
            <a:spcBef>
              <a:spcPct val="0"/>
            </a:spcBef>
            <a:spcAft>
              <a:spcPct val="35000"/>
            </a:spcAft>
            <a:buNone/>
          </a:pPr>
          <a:r>
            <a:rPr lang="de-DE" sz="3200" b="0" kern="1200" dirty="0">
              <a:solidFill>
                <a:schemeClr val="bg2"/>
              </a:solidFill>
            </a:rPr>
            <a:t>Kunden, die Du normalerweise nicht erreicht hättest, werden durch den Werbebonus auf Dein Produkt aufmerksam. </a:t>
          </a:r>
        </a:p>
      </dsp:txBody>
      <dsp:txXfrm>
        <a:off x="590704" y="588050"/>
        <a:ext cx="2836379" cy="2836379"/>
      </dsp:txXfrm>
    </dsp:sp>
    <dsp:sp modelId="{7CF84F9C-0B44-3640-93A2-57FFBA369385}">
      <dsp:nvSpPr>
        <dsp:cNvPr id="0" name=""/>
        <dsp:cNvSpPr/>
      </dsp:nvSpPr>
      <dsp:spPr>
        <a:xfrm>
          <a:off x="3902605" y="-599073"/>
          <a:ext cx="3234426" cy="1353795"/>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de-DE" sz="3300" kern="1200"/>
        </a:p>
      </dsp:txBody>
      <dsp:txXfrm>
        <a:off x="3902605" y="-328314"/>
        <a:ext cx="2828288" cy="812277"/>
      </dsp:txXfrm>
    </dsp:sp>
    <dsp:sp modelId="{2092B40B-3717-3C45-80FA-791B39B59962}">
      <dsp:nvSpPr>
        <dsp:cNvPr id="0" name=""/>
        <dsp:cNvSpPr/>
      </dsp:nvSpPr>
      <dsp:spPr>
        <a:xfrm>
          <a:off x="7208201" y="617"/>
          <a:ext cx="4011245" cy="4011245"/>
        </a:xfrm>
        <a:prstGeom prst="ellipse">
          <a:avLst/>
        </a:prstGeom>
        <a:solidFill>
          <a:schemeClr val="bg2"/>
        </a:solidFill>
        <a:ln w="22225" cap="flat" cmpd="sng" algn="ctr">
          <a:solidFill>
            <a:schemeClr val="bg2"/>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866900" rtl="0">
            <a:lnSpc>
              <a:spcPct val="90000"/>
            </a:lnSpc>
            <a:spcBef>
              <a:spcPct val="0"/>
            </a:spcBef>
            <a:spcAft>
              <a:spcPct val="35000"/>
            </a:spcAft>
            <a:buNone/>
          </a:pPr>
          <a:r>
            <a:rPr lang="de-DE" sz="4200" b="0" kern="1200" dirty="0"/>
            <a:t>Jetzt weißt Du, wie Du neue Kunden gewinnen kannst!</a:t>
          </a:r>
        </a:p>
      </dsp:txBody>
      <dsp:txXfrm>
        <a:off x="7795634" y="588050"/>
        <a:ext cx="2836379" cy="2836379"/>
      </dsp:txXfrm>
    </dsp:sp>
    <dsp:sp modelId="{1EAD458F-5E2A-7B40-A640-6D66A4E22327}">
      <dsp:nvSpPr>
        <dsp:cNvPr id="0" name=""/>
        <dsp:cNvSpPr/>
      </dsp:nvSpPr>
      <dsp:spPr>
        <a:xfrm rot="10800000">
          <a:off x="4085686" y="3257759"/>
          <a:ext cx="3234426" cy="1353795"/>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de-DE" sz="3300" kern="1200"/>
        </a:p>
      </dsp:txBody>
      <dsp:txXfrm rot="10800000">
        <a:off x="4491824" y="3528518"/>
        <a:ext cx="2828288" cy="81227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7AD67-B340-6F4E-83E2-68D0924D1160}">
      <dsp:nvSpPr>
        <dsp:cNvPr id="0" name=""/>
        <dsp:cNvSpPr/>
      </dsp:nvSpPr>
      <dsp:spPr>
        <a:xfrm>
          <a:off x="0" y="32251"/>
          <a:ext cx="9905999" cy="1458990"/>
        </a:xfrm>
        <a:prstGeom prst="roundRect">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de-DE" sz="2900" kern="1200" dirty="0">
              <a:solidFill>
                <a:schemeClr val="bg2"/>
              </a:solidFill>
            </a:rPr>
            <a:t>10% vom Werbebudget jeder Werbung gehen immer direkt an denjenigen, der den jeweiligen Anbieter zu Jugl.net eingeladen hat.</a:t>
          </a:r>
        </a:p>
      </dsp:txBody>
      <dsp:txXfrm>
        <a:off x="71222" y="103473"/>
        <a:ext cx="9763555" cy="1316546"/>
      </dsp:txXfrm>
    </dsp:sp>
    <dsp:sp modelId="{BF0595C1-F5BE-1B42-8C1B-D1FE4515F9AD}">
      <dsp:nvSpPr>
        <dsp:cNvPr id="0" name=""/>
        <dsp:cNvSpPr/>
      </dsp:nvSpPr>
      <dsp:spPr>
        <a:xfrm>
          <a:off x="0" y="1574761"/>
          <a:ext cx="9905999" cy="1458990"/>
        </a:xfrm>
        <a:prstGeom prst="roundRect">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de-DE" sz="2900" kern="1200" dirty="0">
              <a:solidFill>
                <a:schemeClr val="bg2"/>
              </a:solidFill>
            </a:rPr>
            <a:t>Zudem mindestens 3 % vom Warenwert-Umsatz jedes verkauften Artikels.</a:t>
          </a:r>
        </a:p>
      </dsp:txBody>
      <dsp:txXfrm>
        <a:off x="71222" y="1645983"/>
        <a:ext cx="9763555" cy="1316546"/>
      </dsp:txXfrm>
    </dsp:sp>
    <dsp:sp modelId="{52A6EAC4-5A30-AC45-943A-30715B0E35AC}">
      <dsp:nvSpPr>
        <dsp:cNvPr id="0" name=""/>
        <dsp:cNvSpPr/>
      </dsp:nvSpPr>
      <dsp:spPr>
        <a:xfrm>
          <a:off x="0" y="3078634"/>
          <a:ext cx="9905999" cy="1458990"/>
        </a:xfrm>
        <a:prstGeom prst="roundRect">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rtl="0">
            <a:lnSpc>
              <a:spcPct val="90000"/>
            </a:lnSpc>
            <a:spcBef>
              <a:spcPct val="0"/>
            </a:spcBef>
            <a:spcAft>
              <a:spcPct val="35000"/>
            </a:spcAft>
            <a:buNone/>
          </a:pPr>
          <a:r>
            <a:rPr lang="de-DE" sz="3600" b="1" kern="1200" dirty="0">
              <a:solidFill>
                <a:schemeClr val="tx1"/>
              </a:solidFill>
            </a:rPr>
            <a:t>Dein Leben lang!</a:t>
          </a:r>
        </a:p>
      </dsp:txBody>
      <dsp:txXfrm>
        <a:off x="71222" y="3149856"/>
        <a:ext cx="9763555" cy="13165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F05A70-43EF-3E4E-A7AD-653241A38F9D}">
      <dsp:nvSpPr>
        <dsp:cNvPr id="0" name=""/>
        <dsp:cNvSpPr/>
      </dsp:nvSpPr>
      <dsp:spPr>
        <a:xfrm>
          <a:off x="0" y="48758"/>
          <a:ext cx="11429998" cy="638819"/>
        </a:xfrm>
        <a:prstGeom prst="roundRect">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de-DE" sz="2800" b="1" kern="1200" dirty="0">
              <a:solidFill>
                <a:schemeClr val="bg2"/>
              </a:solidFill>
            </a:rPr>
            <a:t>Wachstum von 5:  </a:t>
          </a:r>
          <a:endParaRPr lang="de-DE" sz="2800" kern="1200" dirty="0">
            <a:solidFill>
              <a:schemeClr val="bg2"/>
            </a:solidFill>
          </a:endParaRPr>
        </a:p>
      </dsp:txBody>
      <dsp:txXfrm>
        <a:off x="31185" y="79943"/>
        <a:ext cx="11367628" cy="576449"/>
      </dsp:txXfrm>
    </dsp:sp>
    <dsp:sp modelId="{D8223B42-DA1D-E345-BC74-446960CAF326}">
      <dsp:nvSpPr>
        <dsp:cNvPr id="0" name=""/>
        <dsp:cNvSpPr/>
      </dsp:nvSpPr>
      <dsp:spPr>
        <a:xfrm>
          <a:off x="0" y="780925"/>
          <a:ext cx="11429998" cy="638819"/>
        </a:xfrm>
        <a:prstGeom prst="roundRect">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de-DE" sz="2800" kern="1200" dirty="0"/>
            <a:t>Wenn Du 5 Mitglieder einlädst, die wiederum 5 Mitglieder einladen 	</a:t>
          </a:r>
          <a:r>
            <a:rPr lang="de-DE" sz="2800" kern="1200" dirty="0">
              <a:solidFill>
                <a:schemeClr val="tx2"/>
              </a:solidFill>
            </a:rPr>
            <a:t>= 25  </a:t>
          </a:r>
        </a:p>
      </dsp:txBody>
      <dsp:txXfrm>
        <a:off x="31185" y="812110"/>
        <a:ext cx="11367628" cy="576449"/>
      </dsp:txXfrm>
    </dsp:sp>
    <dsp:sp modelId="{32AF8F78-DA2E-BB45-8342-56C739687A9B}">
      <dsp:nvSpPr>
        <dsp:cNvPr id="0" name=""/>
        <dsp:cNvSpPr/>
      </dsp:nvSpPr>
      <dsp:spPr>
        <a:xfrm>
          <a:off x="0" y="1494705"/>
          <a:ext cx="11429998" cy="638819"/>
        </a:xfrm>
        <a:prstGeom prst="roundRect">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de-DE" sz="2800" kern="1200" dirty="0"/>
            <a:t>Die wiederum 5 Mitglieder einladen			          	</a:t>
          </a:r>
          <a:r>
            <a:rPr lang="de-DE" sz="2800" kern="1200" dirty="0">
              <a:solidFill>
                <a:schemeClr val="tx2"/>
              </a:solidFill>
            </a:rPr>
            <a:t>= 125 </a:t>
          </a:r>
        </a:p>
      </dsp:txBody>
      <dsp:txXfrm>
        <a:off x="31185" y="1525890"/>
        <a:ext cx="11367628" cy="576449"/>
      </dsp:txXfrm>
    </dsp:sp>
    <dsp:sp modelId="{75298E24-449B-CF4E-868B-796752711CD7}">
      <dsp:nvSpPr>
        <dsp:cNvPr id="0" name=""/>
        <dsp:cNvSpPr/>
      </dsp:nvSpPr>
      <dsp:spPr>
        <a:xfrm>
          <a:off x="0" y="2205401"/>
          <a:ext cx="11429998" cy="638819"/>
        </a:xfrm>
        <a:prstGeom prst="roundRect">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de-DE" sz="2800" kern="1200" dirty="0"/>
            <a:t>Die noch einmal 5 Mitglieder einladen                                           	</a:t>
          </a:r>
          <a:r>
            <a:rPr lang="de-DE" sz="2800" kern="1200" dirty="0">
              <a:solidFill>
                <a:schemeClr val="tx2"/>
              </a:solidFill>
            </a:rPr>
            <a:t>= 625 </a:t>
          </a:r>
        </a:p>
      </dsp:txBody>
      <dsp:txXfrm>
        <a:off x="31185" y="2236586"/>
        <a:ext cx="11367628" cy="576449"/>
      </dsp:txXfrm>
    </dsp:sp>
    <dsp:sp modelId="{73F62A96-9CC7-4302-AEF3-91738194B940}">
      <dsp:nvSpPr>
        <dsp:cNvPr id="0" name=""/>
        <dsp:cNvSpPr/>
      </dsp:nvSpPr>
      <dsp:spPr>
        <a:xfrm>
          <a:off x="0" y="2915234"/>
          <a:ext cx="11429998" cy="638819"/>
        </a:xfrm>
        <a:prstGeom prst="roundRect">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de-DE" sz="2800" kern="1200" dirty="0"/>
            <a:t>Die noch einmal 5 Mitglieder einladen                                            	</a:t>
          </a:r>
          <a:r>
            <a:rPr lang="de-DE" sz="2800" kern="1200" dirty="0">
              <a:solidFill>
                <a:schemeClr val="tx2"/>
              </a:solidFill>
            </a:rPr>
            <a:t>= 3125 </a:t>
          </a:r>
        </a:p>
      </dsp:txBody>
      <dsp:txXfrm>
        <a:off x="31185" y="2946419"/>
        <a:ext cx="11367628" cy="5764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208EF-8D83-E744-8762-8B097D2DC061}">
      <dsp:nvSpPr>
        <dsp:cNvPr id="0" name=""/>
        <dsp:cNvSpPr/>
      </dsp:nvSpPr>
      <dsp:spPr>
        <a:xfrm>
          <a:off x="0" y="325940"/>
          <a:ext cx="9906000" cy="4284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4783B64-66B6-1D4B-A877-AEBE0825E099}">
      <dsp:nvSpPr>
        <dsp:cNvPr id="0" name=""/>
        <dsp:cNvSpPr/>
      </dsp:nvSpPr>
      <dsp:spPr>
        <a:xfrm>
          <a:off x="495300" y="75020"/>
          <a:ext cx="6934200" cy="501840"/>
        </a:xfrm>
        <a:prstGeom prst="roundRect">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422400">
            <a:lnSpc>
              <a:spcPct val="90000"/>
            </a:lnSpc>
            <a:spcBef>
              <a:spcPct val="0"/>
            </a:spcBef>
            <a:spcAft>
              <a:spcPct val="35000"/>
            </a:spcAft>
            <a:buNone/>
          </a:pPr>
          <a:r>
            <a:rPr lang="de-DE" sz="3200" b="1" kern="1200" dirty="0"/>
            <a:t>Premium Mitgliedschaft</a:t>
          </a:r>
          <a:endParaRPr lang="en-US" sz="3200" kern="1200" dirty="0"/>
        </a:p>
      </dsp:txBody>
      <dsp:txXfrm>
        <a:off x="519798" y="99518"/>
        <a:ext cx="6885204" cy="452844"/>
      </dsp:txXfrm>
    </dsp:sp>
    <dsp:sp modelId="{816F8D29-5736-7346-A44A-B8DE7CCACDBC}">
      <dsp:nvSpPr>
        <dsp:cNvPr id="0" name=""/>
        <dsp:cNvSpPr/>
      </dsp:nvSpPr>
      <dsp:spPr>
        <a:xfrm>
          <a:off x="0" y="1097060"/>
          <a:ext cx="9906000" cy="4284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A54B3C8-5111-A24B-86C8-726DAAFEB392}">
      <dsp:nvSpPr>
        <dsp:cNvPr id="0" name=""/>
        <dsp:cNvSpPr/>
      </dsp:nvSpPr>
      <dsp:spPr>
        <a:xfrm>
          <a:off x="495300" y="846140"/>
          <a:ext cx="6934200" cy="501840"/>
        </a:xfrm>
        <a:prstGeom prst="roundRect">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422400">
            <a:lnSpc>
              <a:spcPct val="90000"/>
            </a:lnSpc>
            <a:spcBef>
              <a:spcPct val="0"/>
            </a:spcBef>
            <a:spcAft>
              <a:spcPct val="35000"/>
            </a:spcAft>
            <a:buNone/>
          </a:pPr>
          <a:r>
            <a:rPr lang="de-DE" sz="3200" b="1" kern="1200" dirty="0"/>
            <a:t>= 17,43 € pro Tag - 30 %</a:t>
          </a:r>
          <a:endParaRPr lang="en-US" sz="3200" kern="1200" dirty="0"/>
        </a:p>
      </dsp:txBody>
      <dsp:txXfrm>
        <a:off x="519798" y="870638"/>
        <a:ext cx="6885204" cy="452844"/>
      </dsp:txXfrm>
    </dsp:sp>
    <dsp:sp modelId="{44A34796-C9F7-ED4E-90D4-0189C2ECB1BD}">
      <dsp:nvSpPr>
        <dsp:cNvPr id="0" name=""/>
        <dsp:cNvSpPr/>
      </dsp:nvSpPr>
      <dsp:spPr>
        <a:xfrm>
          <a:off x="0" y="1868180"/>
          <a:ext cx="9906000" cy="4284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4ABFBB1-43B9-8742-A2B3-3A9349929070}">
      <dsp:nvSpPr>
        <dsp:cNvPr id="0" name=""/>
        <dsp:cNvSpPr/>
      </dsp:nvSpPr>
      <dsp:spPr>
        <a:xfrm>
          <a:off x="495300" y="1617260"/>
          <a:ext cx="6934200" cy="501840"/>
        </a:xfrm>
        <a:prstGeom prst="roundRect">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422400">
            <a:lnSpc>
              <a:spcPct val="90000"/>
            </a:lnSpc>
            <a:spcBef>
              <a:spcPct val="0"/>
            </a:spcBef>
            <a:spcAft>
              <a:spcPct val="35000"/>
            </a:spcAft>
            <a:buNone/>
          </a:pPr>
          <a:r>
            <a:rPr lang="de-DE" sz="3200" b="1" kern="1200" dirty="0"/>
            <a:t>= 12,20 € Verdienst pro Tag</a:t>
          </a:r>
          <a:endParaRPr lang="en-US" sz="3200" kern="1200" dirty="0"/>
        </a:p>
      </dsp:txBody>
      <dsp:txXfrm>
        <a:off x="519798" y="1641758"/>
        <a:ext cx="6885204" cy="452844"/>
      </dsp:txXfrm>
    </dsp:sp>
    <dsp:sp modelId="{C0F569FD-9685-C44C-ADE1-BADB227C9997}">
      <dsp:nvSpPr>
        <dsp:cNvPr id="0" name=""/>
        <dsp:cNvSpPr/>
      </dsp:nvSpPr>
      <dsp:spPr>
        <a:xfrm>
          <a:off x="0" y="2639300"/>
          <a:ext cx="9906000" cy="4284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B5F82CA-A615-4344-B0A1-9D7C35744803}">
      <dsp:nvSpPr>
        <dsp:cNvPr id="0" name=""/>
        <dsp:cNvSpPr/>
      </dsp:nvSpPr>
      <dsp:spPr>
        <a:xfrm>
          <a:off x="495300" y="2388380"/>
          <a:ext cx="6934200" cy="501840"/>
        </a:xfrm>
        <a:prstGeom prst="roundRect">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2133600">
            <a:lnSpc>
              <a:spcPct val="90000"/>
            </a:lnSpc>
            <a:spcBef>
              <a:spcPct val="0"/>
            </a:spcBef>
            <a:spcAft>
              <a:spcPct val="35000"/>
            </a:spcAft>
            <a:buNone/>
          </a:pPr>
          <a:r>
            <a:rPr lang="de-DE" sz="4800" b="1" kern="1200" dirty="0">
              <a:solidFill>
                <a:srgbClr val="FFFF00"/>
              </a:solidFill>
            </a:rPr>
            <a:t>= 366 € im Monat</a:t>
          </a:r>
          <a:endParaRPr lang="en-US" sz="4800" kern="1200" dirty="0">
            <a:solidFill>
              <a:srgbClr val="FFFF00"/>
            </a:solidFill>
          </a:endParaRPr>
        </a:p>
      </dsp:txBody>
      <dsp:txXfrm>
        <a:off x="519798" y="2412878"/>
        <a:ext cx="6885204" cy="452844"/>
      </dsp:txXfrm>
    </dsp:sp>
  </dsp:spTree>
</dsp:drawing>
</file>

<file path=ppt/diagrams/layout1.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D2B608-75AB-1742-88C3-AC0AA3C72094}" type="datetimeFigureOut">
              <a:rPr lang="de-DE" smtClean="0"/>
              <a:t>29.08.2017</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2279D8-8F50-EE48-8208-A73995F1E7EE}" type="slidenum">
              <a:rPr lang="de-DE" smtClean="0"/>
              <a:t>‹Nr.›</a:t>
            </a:fld>
            <a:endParaRPr lang="de-DE"/>
          </a:p>
        </p:txBody>
      </p:sp>
    </p:spTree>
    <p:extLst>
      <p:ext uri="{BB962C8B-B14F-4D97-AF65-F5344CB8AC3E}">
        <p14:creationId xmlns:p14="http://schemas.microsoft.com/office/powerpoint/2010/main" val="1681258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E2279D8-8F50-EE48-8208-A73995F1E7EE}" type="slidenum">
              <a:rPr lang="de-DE" smtClean="0"/>
              <a:t>64</a:t>
            </a:fld>
            <a:endParaRPr lang="de-DE"/>
          </a:p>
        </p:txBody>
      </p:sp>
    </p:spTree>
    <p:extLst>
      <p:ext uri="{BB962C8B-B14F-4D97-AF65-F5344CB8AC3E}">
        <p14:creationId xmlns:p14="http://schemas.microsoft.com/office/powerpoint/2010/main" val="741134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E2279D8-8F50-EE48-8208-A73995F1E7EE}" type="slidenum">
              <a:rPr lang="de-DE" smtClean="0"/>
              <a:t>80</a:t>
            </a:fld>
            <a:endParaRPr lang="de-DE"/>
          </a:p>
        </p:txBody>
      </p:sp>
    </p:spTree>
    <p:extLst>
      <p:ext uri="{BB962C8B-B14F-4D97-AF65-F5344CB8AC3E}">
        <p14:creationId xmlns:p14="http://schemas.microsoft.com/office/powerpoint/2010/main" val="5806078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de-DE"/>
              <a:t>Mastertitelformat bearbeiten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8/29/2017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de-DE"/>
              <a:t>Bild auf Platzhalter ziehen oder durch Klicken auf Symbol hinzufügen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dirty="0"/>
              <a:t>8/29/2017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de-DE"/>
              <a:t>Mastertitelformat bearbeiten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dirty="0"/>
              <a:t>8/29/2017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de-DE"/>
              <a:t>Mastertitelformat bearbeiten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dirty="0"/>
              <a:t>8/29/2017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‹Nr.›</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de-DE"/>
              <a:t>Mastertitelformat bearbeiten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dirty="0"/>
              <a:t>8/29/2017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de-DE"/>
              <a:t>Mastertitelformat bearbeiten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3" name="Date Placeholder 2"/>
          <p:cNvSpPr>
            <a:spLocks noGrp="1"/>
          </p:cNvSpPr>
          <p:nvPr>
            <p:ph type="dt" sz="half" idx="10"/>
          </p:nvPr>
        </p:nvSpPr>
        <p:spPr/>
        <p:txBody>
          <a:bodyPr/>
          <a:lstStyle/>
          <a:p>
            <a:fld id="{48A87A34-81AB-432B-8DAE-1953F412C126}" type="datetimeFigureOut">
              <a:rPr lang="en-US" dirty="0"/>
              <a:t>8/29/2017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de-DE"/>
              <a:t>Mastertitelformat bearbeiten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e-DE"/>
              <a:t>Bild auf Platzhalter ziehen oder durch Klicken auf Symbol hinzufügen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e-DE"/>
              <a:t>Bild auf Platzhalter ziehen oder durch Klicken auf Symbol hinzufügen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e-DE"/>
              <a:t>Bild auf Platzhalter ziehen oder durch Klicken auf Symbol hinzufügen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3" name="Date Placeholder 2"/>
          <p:cNvSpPr>
            <a:spLocks noGrp="1"/>
          </p:cNvSpPr>
          <p:nvPr>
            <p:ph type="dt" sz="half" idx="10"/>
          </p:nvPr>
        </p:nvSpPr>
        <p:spPr/>
        <p:txBody>
          <a:bodyPr/>
          <a:lstStyle/>
          <a:p>
            <a:fld id="{48A87A34-81AB-432B-8DAE-1953F412C126}" type="datetimeFigureOut">
              <a:rPr lang="en-US" dirty="0"/>
              <a:t>8/29/2017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de-DE"/>
              <a:t>Mastertitelformat bearbeiten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dirty="0"/>
              <a:t>8/29/2017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de-DE"/>
              <a:t>Mastertitelformat bearbeiten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41410" y="3073397"/>
            <a:ext cx="4878391" cy="271780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172200" y="3073397"/>
            <a:ext cx="4875210" cy="271780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8/29/2017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8/29/2017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8/29/2017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dirty="0"/>
              <a:t>8/29/2017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auf Platzhalter ziehen oder durch Klicken auf Symbol hinzufügen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dirty="0"/>
              <a:t>8/29/2017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8/29/2017</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‹Nr.›</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6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855652" y="3133090"/>
            <a:ext cx="8791575" cy="2387600"/>
          </a:xfrm>
        </p:spPr>
        <p:txBody>
          <a:bodyPr>
            <a:normAutofit/>
          </a:bodyPr>
          <a:lstStyle/>
          <a:p>
            <a:pPr algn="ctr"/>
            <a:r>
              <a:rPr lang="de-DE" b="1" dirty="0" err="1">
                <a:effectLst>
                  <a:outerShdw blurRad="50800" dist="76200" dir="2700000" algn="tl" rotWithShape="0">
                    <a:schemeClr val="bg2">
                      <a:alpha val="40000"/>
                    </a:schemeClr>
                  </a:outerShdw>
                </a:effectLst>
              </a:rPr>
              <a:t>JUGl.net</a:t>
            </a:r>
            <a:r>
              <a:rPr lang="de-DE" b="1" dirty="0">
                <a:effectLst>
                  <a:outerShdw blurRad="50800" dist="76200" dir="2700000" algn="tl" rotWithShape="0">
                    <a:schemeClr val="bg2">
                      <a:alpha val="40000"/>
                    </a:schemeClr>
                  </a:outerShdw>
                </a:effectLst>
              </a:rPr>
              <a:t> </a:t>
            </a:r>
            <a:br>
              <a:rPr lang="de-DE" dirty="0">
                <a:effectLst>
                  <a:outerShdw blurRad="50800" dist="76200" dir="2700000" algn="tl" rotWithShape="0">
                    <a:schemeClr val="bg2">
                      <a:alpha val="40000"/>
                    </a:schemeClr>
                  </a:outerShdw>
                </a:effectLst>
              </a:rPr>
            </a:br>
            <a:r>
              <a:rPr lang="de-DE" sz="3200" dirty="0">
                <a:effectLst>
                  <a:outerShdw blurRad="50800" dist="76200" dir="2700000" algn="tl" rotWithShape="0">
                    <a:schemeClr val="bg2">
                      <a:alpha val="40000"/>
                    </a:schemeClr>
                  </a:outerShdw>
                </a:effectLst>
              </a:rPr>
              <a:t>Einzigartig und unerreicht </a:t>
            </a:r>
          </a:p>
        </p:txBody>
      </p:sp>
      <p:pic>
        <p:nvPicPr>
          <p:cNvPr id="5" name="Inhaltsplatzhalt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1620" y="1624648"/>
            <a:ext cx="2579637" cy="1990725"/>
          </a:xfrm>
          <a:prstGeom prst="rect">
            <a:avLst/>
          </a:prstGeom>
        </p:spPr>
      </p:pic>
    </p:spTree>
    <p:extLst>
      <p:ext uri="{BB962C8B-B14F-4D97-AF65-F5344CB8AC3E}">
        <p14:creationId xmlns:p14="http://schemas.microsoft.com/office/powerpoint/2010/main" val="1179879749"/>
      </p:ext>
    </p:extLst>
  </p:cSld>
  <p:clrMapOvr>
    <a:masterClrMapping/>
  </p:clrMapOvr>
  <mc:AlternateContent xmlns:mc="http://schemas.openxmlformats.org/markup-compatibility/2006" xmlns:p14="http://schemas.microsoft.com/office/powerpoint/2010/main">
    <mc:Choice Requires="p14">
      <p:transition spd="slow" p14:dur="4000" advTm="2000">
        <p14:vortex dir="r"/>
      </p:transition>
    </mc:Choice>
    <mc:Fallback xmlns="">
      <p:transition spd="slow" advTm="2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2" name="Rectangle 91">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95" name="Rectangle 5">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96" name="Freeform 6">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7">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8">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9">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10">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11">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12">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13">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14">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15">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Line 16">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7" name="Freeform 17">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8" name="Freeform 18">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19">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20">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Rectangle 21">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12" name="Freeform 22">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23">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24">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25">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26">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27">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28">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29">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30">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1" name="Freeform 31">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23" name="Group 122">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124" name="Freeform 32">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5" name="Freeform 33">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6" name="Freeform 34">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7" name="Freeform 35">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8" name="Freeform 36">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9" name="Freeform 37">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0" name="Freeform 38">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1" name="Freeform 39">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2" name="Freeform 40">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3" name="Rectangle 41">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cxnSp>
        <p:nvCxnSpPr>
          <p:cNvPr id="135" name="Straight Connector 134">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a:xfrm>
            <a:off x="1141413" y="1082673"/>
            <a:ext cx="2869416" cy="4708528"/>
          </a:xfrm>
          <a:noFill/>
        </p:spPr>
        <p:txBody>
          <a:bodyPr>
            <a:normAutofit/>
          </a:bodyPr>
          <a:lstStyle/>
          <a:p>
            <a:pPr algn="ctr"/>
            <a:r>
              <a:rPr lang="de-DE" sz="4000" b="1" dirty="0">
                <a:effectLst>
                  <a:outerShdw blurRad="50800" dist="50800" dir="5400000" algn="ctr" rotWithShape="0">
                    <a:schemeClr val="bg2"/>
                  </a:outerShdw>
                </a:effectLst>
              </a:rPr>
              <a:t>Premium - </a:t>
            </a:r>
            <a:r>
              <a:rPr lang="de-DE" sz="4000" b="1" dirty="0" err="1">
                <a:effectLst>
                  <a:outerShdw blurRad="50800" dist="50800" dir="5400000" algn="ctr" rotWithShape="0">
                    <a:schemeClr val="bg2"/>
                  </a:outerShdw>
                </a:effectLst>
              </a:rPr>
              <a:t>mitglied</a:t>
            </a:r>
            <a:endParaRPr lang="de-DE" sz="4000" b="1" dirty="0">
              <a:effectLst>
                <a:outerShdw blurRad="50800" dist="50800" dir="5400000" algn="ctr" rotWithShape="0">
                  <a:schemeClr val="bg2"/>
                </a:outerShdw>
              </a:effectLst>
            </a:endParaRPr>
          </a:p>
        </p:txBody>
      </p:sp>
      <p:sp>
        <p:nvSpPr>
          <p:cNvPr id="3" name="Inhaltsplatzhalter 2"/>
          <p:cNvSpPr>
            <a:spLocks noGrp="1"/>
          </p:cNvSpPr>
          <p:nvPr>
            <p:ph idx="1"/>
          </p:nvPr>
        </p:nvSpPr>
        <p:spPr>
          <a:xfrm>
            <a:off x="5297763" y="1082673"/>
            <a:ext cx="5751237" cy="4708528"/>
          </a:xfrm>
          <a:noFill/>
        </p:spPr>
        <p:txBody>
          <a:bodyPr vert="horz" lIns="91440" tIns="45720" rIns="91440" bIns="45720" rtlCol="0" anchor="ctr">
            <a:noAutofit/>
          </a:bodyPr>
          <a:lstStyle/>
          <a:p>
            <a:pPr marL="0" indent="0" algn="ctr">
              <a:buNone/>
            </a:pPr>
            <a:br>
              <a:rPr lang="de-DE" sz="3600" b="1" dirty="0">
                <a:effectLst>
                  <a:outerShdw blurRad="50800" dist="76200" dir="2700000" algn="tl" rotWithShape="0">
                    <a:prstClr val="black">
                      <a:alpha val="40000"/>
                    </a:prstClr>
                  </a:outerShdw>
                </a:effectLst>
              </a:rPr>
            </a:br>
            <a:endParaRPr lang="de-DE" sz="3600" b="1" dirty="0">
              <a:effectLst>
                <a:outerShdw blurRad="50800" dist="76200" dir="2700000" algn="tl" rotWithShape="0">
                  <a:prstClr val="black">
                    <a:alpha val="40000"/>
                  </a:prstClr>
                </a:outerShdw>
              </a:effectLst>
            </a:endParaRPr>
          </a:p>
          <a:p>
            <a:pPr marL="0" indent="0" algn="ctr">
              <a:buNone/>
            </a:pPr>
            <a:endParaRPr lang="de-DE" sz="3600" b="1" dirty="0">
              <a:effectLst>
                <a:outerShdw blurRad="50800" dist="76200" dir="2700000" algn="tl" rotWithShape="0">
                  <a:prstClr val="black">
                    <a:alpha val="40000"/>
                  </a:prstClr>
                </a:outerShdw>
              </a:effectLst>
            </a:endParaRPr>
          </a:p>
          <a:p>
            <a:pPr marL="0" indent="0" algn="ctr">
              <a:buNone/>
            </a:pPr>
            <a:endParaRPr lang="de-DE" sz="3600" b="1" dirty="0">
              <a:effectLst>
                <a:outerShdw blurRad="50800" dist="76200" dir="2700000" algn="tl" rotWithShape="0">
                  <a:prstClr val="black">
                    <a:alpha val="40000"/>
                  </a:prstClr>
                </a:outerShdw>
              </a:effectLst>
            </a:endParaRPr>
          </a:p>
          <a:p>
            <a:pPr marL="0" indent="0" algn="ctr">
              <a:buNone/>
            </a:pPr>
            <a:r>
              <a:rPr lang="de-DE" sz="3600" b="1" dirty="0">
                <a:effectLst>
                  <a:outerShdw blurRad="50800" dist="76200" dir="2700000" algn="tl" rotWithShape="0">
                    <a:prstClr val="black">
                      <a:alpha val="40000"/>
                    </a:prstClr>
                  </a:outerShdw>
                </a:effectLst>
              </a:rPr>
              <a:t>Du selbst gibst 30% ab – </a:t>
            </a:r>
          </a:p>
          <a:p>
            <a:pPr marL="0" indent="0" algn="ctr">
              <a:buNone/>
            </a:pPr>
            <a:r>
              <a:rPr lang="de-DE" sz="3600" b="1" dirty="0">
                <a:effectLst>
                  <a:outerShdw blurRad="50800" dist="76200" dir="2700000" algn="tl" rotWithShape="0">
                    <a:prstClr val="black">
                      <a:alpha val="40000"/>
                    </a:prstClr>
                  </a:outerShdw>
                </a:effectLst>
              </a:rPr>
              <a:t>29 % an das Mitglied, das Dich eingeladen hat und </a:t>
            </a:r>
          </a:p>
          <a:p>
            <a:pPr marL="0" indent="0" algn="ctr">
              <a:buNone/>
            </a:pPr>
            <a:r>
              <a:rPr lang="de-DE" sz="3600" b="1" dirty="0">
                <a:effectLst>
                  <a:outerShdw blurRad="50800" dist="76200" dir="2700000" algn="tl" rotWithShape="0">
                    <a:prstClr val="black">
                      <a:alpha val="40000"/>
                    </a:prstClr>
                  </a:outerShdw>
                </a:effectLst>
              </a:rPr>
              <a:t>1 % an </a:t>
            </a:r>
            <a:r>
              <a:rPr lang="de-DE" sz="3600" b="1" dirty="0" err="1">
                <a:effectLst>
                  <a:outerShdw blurRad="50800" dist="76200" dir="2700000" algn="tl" rotWithShape="0">
                    <a:prstClr val="black">
                      <a:alpha val="40000"/>
                    </a:prstClr>
                  </a:outerShdw>
                </a:effectLst>
              </a:rPr>
              <a:t>Jugl.net</a:t>
            </a:r>
            <a:r>
              <a:rPr lang="de-DE" sz="3600" b="1" dirty="0">
                <a:effectLst>
                  <a:outerShdw blurRad="50800" dist="76200" dir="2700000" algn="tl" rotWithShape="0">
                    <a:prstClr val="black">
                      <a:alpha val="40000"/>
                    </a:prstClr>
                  </a:outerShdw>
                </a:effectLst>
              </a:rPr>
              <a:t>.</a:t>
            </a:r>
            <a:endParaRPr lang="en-US" sz="3600" b="1" dirty="0">
              <a:effectLst>
                <a:outerShdw blurRad="50800" dist="76200" dir="2700000" algn="tl" rotWithShape="0">
                  <a:prstClr val="black">
                    <a:alpha val="40000"/>
                  </a:prstClr>
                </a:outerShdw>
              </a:effectLst>
            </a:endParaRPr>
          </a:p>
          <a:p>
            <a:pPr marL="0" indent="0" algn="ctr">
              <a:buNone/>
            </a:pPr>
            <a:r>
              <a:rPr lang="de-DE" sz="3600" b="1" dirty="0">
                <a:effectLst>
                  <a:outerShdw blurRad="50800" dist="76200" dir="2700000" algn="tl" rotWithShape="0">
                    <a:prstClr val="black">
                      <a:alpha val="40000"/>
                    </a:prstClr>
                  </a:outerShdw>
                </a:effectLst>
              </a:rPr>
              <a:t> </a:t>
            </a:r>
            <a:br>
              <a:rPr lang="de-DE" sz="3600" b="1" dirty="0">
                <a:effectLst>
                  <a:outerShdw blurRad="50800" dist="76200" dir="2700000" algn="tl" rotWithShape="0">
                    <a:prstClr val="black">
                      <a:alpha val="40000"/>
                    </a:prstClr>
                  </a:outerShdw>
                </a:effectLst>
              </a:rPr>
            </a:br>
            <a:endParaRPr lang="de-DE" sz="3600" b="1" dirty="0">
              <a:effectLst>
                <a:outerShdw blurRad="50800" dist="76200" dir="2700000" algn="tl" rotWithShape="0">
                  <a:prstClr val="black">
                    <a:alpha val="40000"/>
                  </a:prstClr>
                </a:outerShdw>
              </a:effectLst>
            </a:endParaRPr>
          </a:p>
          <a:p>
            <a:pPr marL="0" indent="0" algn="ctr">
              <a:buNone/>
            </a:pPr>
            <a:br>
              <a:rPr lang="de-DE" sz="3600" b="1" dirty="0">
                <a:effectLst>
                  <a:outerShdw blurRad="50800" dist="76200" dir="2700000" algn="tl" rotWithShape="0">
                    <a:prstClr val="black">
                      <a:alpha val="40000"/>
                    </a:prstClr>
                  </a:outerShdw>
                </a:effectLst>
              </a:rPr>
            </a:br>
            <a:endParaRPr lang="de-DE" sz="3600" b="1" dirty="0">
              <a:effectLst>
                <a:outerShdw blurRad="50800" dist="76200" dir="2700000" algn="tl" rotWithShape="0">
                  <a:prstClr val="black">
                    <a:alpha val="40000"/>
                  </a:prstClr>
                </a:outerShdw>
              </a:effectLst>
            </a:endParaRPr>
          </a:p>
          <a:p>
            <a:pPr marL="0" indent="0" algn="ctr">
              <a:buNone/>
            </a:pPr>
            <a:endParaRPr lang="de-DE" sz="3600" b="1" dirty="0">
              <a:effectLst>
                <a:outerShdw blurRad="50800" dist="76200" dir="2700000" algn="tl" rotWithShape="0">
                  <a:prstClr val="black">
                    <a:alpha val="40000"/>
                  </a:prstClr>
                </a:outerShdw>
              </a:effectLst>
            </a:endParaRPr>
          </a:p>
        </p:txBody>
      </p:sp>
    </p:spTree>
    <p:extLst>
      <p:ext uri="{BB962C8B-B14F-4D97-AF65-F5344CB8AC3E}">
        <p14:creationId xmlns:p14="http://schemas.microsoft.com/office/powerpoint/2010/main" val="1860546580"/>
      </p:ext>
    </p:extLst>
  </p:cSld>
  <p:clrMapOvr>
    <a:masterClrMapping/>
  </p:clrMapOvr>
  <mc:AlternateContent xmlns:mc="http://schemas.openxmlformats.org/markup-compatibility/2006">
    <mc:Choice xmlns:p15="http://schemas.microsoft.com/office/powerpoint/2012/main" Requires="p15">
      <p:transition spd="slow" advTm="8000">
        <p15:prstTrans prst="peelOff"/>
      </p:transition>
    </mc:Choice>
    <mc:Fallback>
      <p:transition spd="slow" advTm="8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03904" y="5241951"/>
            <a:ext cx="7123438" cy="1014942"/>
          </a:xfrm>
          <a:solidFill>
            <a:schemeClr val="bg2"/>
          </a:solidFill>
        </p:spPr>
        <p:txBody>
          <a:bodyPr>
            <a:normAutofit/>
          </a:bodyPr>
          <a:lstStyle/>
          <a:p>
            <a:r>
              <a:rPr lang="de-DE" b="1" dirty="0"/>
              <a:t>Unbegrenzt Kontakte nutzen</a:t>
            </a:r>
          </a:p>
        </p:txBody>
      </p:sp>
      <p:graphicFrame>
        <p:nvGraphicFramePr>
          <p:cNvPr id="5" name="Inhaltsplatzhalter 2"/>
          <p:cNvGraphicFramePr>
            <a:graphicFrameLocks noGrp="1"/>
          </p:cNvGraphicFramePr>
          <p:nvPr>
            <p:ph idx="1"/>
            <p:extLst>
              <p:ext uri="{D42A27DB-BD31-4B8C-83A1-F6EECF244321}">
                <p14:modId xmlns:p14="http://schemas.microsoft.com/office/powerpoint/2010/main" val="910717594"/>
              </p:ext>
            </p:extLst>
          </p:nvPr>
        </p:nvGraphicFramePr>
        <p:xfrm>
          <a:off x="644523" y="2104495"/>
          <a:ext cx="7442201" cy="31427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el 1"/>
          <p:cNvSpPr txBox="1">
            <a:spLocks/>
          </p:cNvSpPr>
          <p:nvPr/>
        </p:nvSpPr>
        <p:spPr>
          <a:xfrm>
            <a:off x="527051" y="672492"/>
            <a:ext cx="7859712" cy="1270608"/>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lvl="0" algn="ctr"/>
            <a:r>
              <a:rPr lang="de-DE" b="1" dirty="0"/>
              <a:t>Lade Firmen und Freunde in Dein Netzwerk ein</a:t>
            </a:r>
            <a:endParaRPr lang="en-US" b="1" dirty="0"/>
          </a:p>
        </p:txBody>
      </p:sp>
      <p:pic>
        <p:nvPicPr>
          <p:cNvPr id="6" name="image16.png" descr="Ein Bild, das Screenshot enthält.  Mit sehr hoher Zuverlässigkeit generierte Beschreibung"/>
          <p:cNvPicPr>
            <a:picLocks noChangeAspect="1"/>
          </p:cNvPicPr>
          <p:nvPr/>
        </p:nvPicPr>
        <p:blipFill>
          <a:blip r:embed="rId7">
            <a:extLst/>
          </a:blip>
          <a:stretch>
            <a:fillRect/>
          </a:stretch>
        </p:blipFill>
        <p:spPr>
          <a:xfrm>
            <a:off x="8701088" y="1196815"/>
            <a:ext cx="3157538" cy="4958079"/>
          </a:xfrm>
          <a:prstGeom prst="rect">
            <a:avLst/>
          </a:prstGeom>
          <a:ln w="57150">
            <a:solidFill>
              <a:schemeClr val="bg2"/>
            </a:solidFill>
            <a:miter lim="400000"/>
          </a:ln>
          <a:effectLst>
            <a:glow>
              <a:schemeClr val="accent1">
                <a:alpha val="40000"/>
              </a:schemeClr>
            </a:glow>
            <a:outerShdw blurRad="50800" dist="50800" dir="5400000" algn="ctr" rotWithShape="0">
              <a:srgbClr val="000000"/>
            </a:outerShdw>
          </a:effectLst>
        </p:spPr>
      </p:pic>
    </p:spTree>
    <p:extLst>
      <p:ext uri="{BB962C8B-B14F-4D97-AF65-F5344CB8AC3E}">
        <p14:creationId xmlns:p14="http://schemas.microsoft.com/office/powerpoint/2010/main" val="3396575354"/>
      </p:ext>
    </p:extLst>
  </p:cSld>
  <p:clrMapOvr>
    <a:masterClrMapping/>
  </p:clrMapOvr>
  <p:transition spd="slow" advTm="15000">
    <p:blinds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93874" y="378806"/>
            <a:ext cx="9201073" cy="892782"/>
          </a:xfrm>
          <a:solidFill>
            <a:schemeClr val="bg2"/>
          </a:solidFill>
        </p:spPr>
        <p:txBody>
          <a:bodyPr/>
          <a:lstStyle/>
          <a:p>
            <a:r>
              <a:rPr lang="de-DE" b="1" dirty="0" err="1"/>
              <a:t>Jugl.net</a:t>
            </a:r>
            <a:r>
              <a:rPr lang="de-DE" b="1" dirty="0"/>
              <a:t> ist einzigartig und unerreicht!</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1526436038"/>
              </p:ext>
            </p:extLst>
          </p:nvPr>
        </p:nvGraphicFramePr>
        <p:xfrm>
          <a:off x="1141412" y="1643063"/>
          <a:ext cx="9905999"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4669377"/>
      </p:ext>
    </p:extLst>
  </p:cSld>
  <p:clrMapOvr>
    <a:masterClrMapping/>
  </p:clrMapOvr>
  <mc:AlternateContent xmlns:mc="http://schemas.openxmlformats.org/markup-compatibility/2006">
    <mc:Choice xmlns:p14="http://schemas.microsoft.com/office/powerpoint/2010/main" Requires="p14">
      <p:transition spd="slow" advTm="8000">
        <p14:pan dir="u"/>
      </p:transition>
    </mc:Choice>
    <mc:Fallback>
      <p:transition spd="slow" advTm="8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69987" y="754512"/>
            <a:ext cx="10374313" cy="902839"/>
          </a:xfrm>
          <a:solidFill>
            <a:schemeClr val="bg2"/>
          </a:solidFill>
        </p:spPr>
        <p:txBody>
          <a:bodyPr>
            <a:normAutofit/>
          </a:bodyPr>
          <a:lstStyle/>
          <a:p>
            <a:r>
              <a:rPr lang="de-DE" b="1" dirty="0"/>
              <a:t> Alles in einer App</a:t>
            </a:r>
          </a:p>
        </p:txBody>
      </p:sp>
      <p:graphicFrame>
        <p:nvGraphicFramePr>
          <p:cNvPr id="5" name="Inhaltsplatzhalter 2"/>
          <p:cNvGraphicFramePr>
            <a:graphicFrameLocks noGrp="1"/>
          </p:cNvGraphicFramePr>
          <p:nvPr>
            <p:ph idx="1"/>
            <p:extLst>
              <p:ext uri="{D42A27DB-BD31-4B8C-83A1-F6EECF244321}">
                <p14:modId xmlns:p14="http://schemas.microsoft.com/office/powerpoint/2010/main" val="100224467"/>
              </p:ext>
            </p:extLst>
          </p:nvPr>
        </p:nvGraphicFramePr>
        <p:xfrm>
          <a:off x="1169987" y="1504419"/>
          <a:ext cx="10704955" cy="50678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6344442"/>
      </p:ext>
    </p:extLst>
  </p:cSld>
  <p:clrMapOvr>
    <a:masterClrMapping/>
  </p:clrMapOvr>
  <mc:AlternateContent xmlns:mc="http://schemas.openxmlformats.org/markup-compatibility/2006">
    <mc:Choice xmlns:p14="http://schemas.microsoft.com/office/powerpoint/2010/main" Requires="p14">
      <p:transition spd="slow" advTm="5000">
        <p14:pan dir="u"/>
      </p:transition>
    </mc:Choice>
    <mc:Fallback>
      <p:transition spd="slow" advTm="5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2" name="Rectangle 5">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8">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9">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Line 16">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4" name="Freeform 17">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Rectangle 21">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9" name="Freeform 22">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40" name="Group 39">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1" name="Freeform 32">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3">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4">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5">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6">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7">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8">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39">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0">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Rectangle 41">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cxnSp>
        <p:nvCxnSpPr>
          <p:cNvPr id="52" name="Straight Connector 51">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4" name="Textfeld 3"/>
          <p:cNvSpPr txBox="1"/>
          <p:nvPr/>
        </p:nvSpPr>
        <p:spPr>
          <a:xfrm>
            <a:off x="3800475" y="2557463"/>
            <a:ext cx="184731" cy="369332"/>
          </a:xfrm>
          <a:prstGeom prst="rect">
            <a:avLst/>
          </a:prstGeom>
          <a:noFill/>
        </p:spPr>
        <p:txBody>
          <a:bodyPr wrap="none" rtlCol="0">
            <a:spAutoFit/>
          </a:bodyPr>
          <a:lstStyle/>
          <a:p>
            <a:endParaRPr lang="de-DE" dirty="0"/>
          </a:p>
        </p:txBody>
      </p:sp>
      <p:sp>
        <p:nvSpPr>
          <p:cNvPr id="2" name="Titel 1"/>
          <p:cNvSpPr>
            <a:spLocks noGrp="1"/>
          </p:cNvSpPr>
          <p:nvPr>
            <p:ph type="title"/>
          </p:nvPr>
        </p:nvSpPr>
        <p:spPr>
          <a:xfrm>
            <a:off x="1141413" y="1082673"/>
            <a:ext cx="2869416" cy="4708528"/>
          </a:xfrm>
          <a:noFill/>
          <a:effectLst>
            <a:outerShdw blurRad="50800" dist="76200" dir="2700000" algn="tl" rotWithShape="0">
              <a:schemeClr val="bg2">
                <a:alpha val="40000"/>
              </a:schemeClr>
            </a:outerShdw>
          </a:effectLst>
        </p:spPr>
        <p:txBody>
          <a:bodyPr>
            <a:normAutofit/>
          </a:bodyPr>
          <a:lstStyle/>
          <a:p>
            <a:pPr lvl="0" algn="ctr"/>
            <a:r>
              <a:rPr lang="de-DE" sz="4000" b="1" dirty="0"/>
              <a:t>Soziales Netzwerk</a:t>
            </a:r>
            <a:br>
              <a:rPr lang="en-US" sz="4000" dirty="0"/>
            </a:br>
            <a:endParaRPr lang="de-DE" sz="4000" dirty="0"/>
          </a:p>
        </p:txBody>
      </p:sp>
      <p:sp>
        <p:nvSpPr>
          <p:cNvPr id="3" name="Inhaltsplatzhalter 2"/>
          <p:cNvSpPr>
            <a:spLocks noGrp="1"/>
          </p:cNvSpPr>
          <p:nvPr>
            <p:ph idx="1"/>
          </p:nvPr>
        </p:nvSpPr>
        <p:spPr>
          <a:xfrm>
            <a:off x="5297763" y="1082673"/>
            <a:ext cx="5751237" cy="4708528"/>
          </a:xfrm>
          <a:noFill/>
          <a:effectLst>
            <a:outerShdw blurRad="50800" dist="76200" dir="2700000" algn="tl" rotWithShape="0">
              <a:schemeClr val="bg2">
                <a:alpha val="40000"/>
              </a:schemeClr>
            </a:outerShdw>
          </a:effectLst>
        </p:spPr>
        <p:txBody>
          <a:bodyPr anchor="ctr">
            <a:normAutofit/>
          </a:bodyPr>
          <a:lstStyle/>
          <a:p>
            <a:pPr marL="0" lvl="0" indent="0">
              <a:buNone/>
            </a:pPr>
            <a:r>
              <a:rPr lang="de-DE" sz="3600" b="1" dirty="0" err="1"/>
              <a:t>Jugl.net</a:t>
            </a:r>
            <a:r>
              <a:rPr lang="de-DE" sz="3600" b="1" dirty="0"/>
              <a:t> ist eine große wirtschaftliche und soziale Gemeinschaft, die sich gegenseitig hilft und fördert!</a:t>
            </a:r>
            <a:endParaRPr lang="en-US" sz="3600" b="1" dirty="0"/>
          </a:p>
          <a:p>
            <a:pPr marL="0" indent="0">
              <a:buNone/>
            </a:pPr>
            <a:endParaRPr lang="de-DE" sz="3200" dirty="0"/>
          </a:p>
        </p:txBody>
      </p:sp>
    </p:spTree>
    <p:extLst>
      <p:ext uri="{BB962C8B-B14F-4D97-AF65-F5344CB8AC3E}">
        <p14:creationId xmlns:p14="http://schemas.microsoft.com/office/powerpoint/2010/main" val="266022458"/>
      </p:ext>
    </p:extLst>
  </p:cSld>
  <p:clrMapOvr>
    <a:masterClrMapping/>
  </p:clrMapOvr>
  <mc:AlternateContent xmlns:mc="http://schemas.openxmlformats.org/markup-compatibility/2006">
    <mc:Choice xmlns:p15="http://schemas.microsoft.com/office/powerpoint/2012/main" Requires="p15">
      <p:transition spd="slow" advTm="6000">
        <p15:prstTrans prst="peelOff"/>
      </p:transition>
    </mc:Choice>
    <mc:Fallback>
      <p:transition spd="slow" advTm="6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 name="Rectangle 13"/>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7" name="Inhaltsplatzhalter 3"/>
          <p:cNvPicPr>
            <a:picLocks noChangeAspect="1"/>
          </p:cNvPicPr>
          <p:nvPr/>
        </p:nvPicPr>
        <p:blipFill rotWithShape="1">
          <a:blip r:embed="rId3">
            <a:extLst>
              <a:ext uri="{28A0092B-C50C-407E-A947-70E740481C1C}">
                <a14:useLocalDpi xmlns:a14="http://schemas.microsoft.com/office/drawing/2010/main" val="0"/>
              </a:ext>
            </a:extLst>
          </a:blip>
          <a:srcRect l="32755" r="12964"/>
          <a:stretch/>
        </p:blipFill>
        <p:spPr>
          <a:xfrm>
            <a:off x="-2721996" y="16678"/>
            <a:ext cx="7558541" cy="6857990"/>
          </a:xfrm>
          <a:prstGeom prst="rect">
            <a:avLst/>
          </a:prstGeom>
        </p:spPr>
      </p:pic>
      <p:grpSp>
        <p:nvGrpSpPr>
          <p:cNvPr id="17" name="Group 16"/>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8" name="Rectangle 17"/>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9"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Rectangle 20"/>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Rectangle 45"/>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7"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3"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Rectangle 57"/>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9"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6"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7"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8"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0"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1"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el 1"/>
          <p:cNvSpPr>
            <a:spLocks noGrp="1"/>
          </p:cNvSpPr>
          <p:nvPr>
            <p:ph type="title"/>
          </p:nvPr>
        </p:nvSpPr>
        <p:spPr>
          <a:xfrm>
            <a:off x="4836546" y="108930"/>
            <a:ext cx="7264296" cy="5750533"/>
          </a:xfrm>
          <a:effectLst>
            <a:outerShdw blurRad="50800" dist="76200" dir="2700000" algn="tl" rotWithShape="0">
              <a:schemeClr val="bg2">
                <a:alpha val="40000"/>
              </a:schemeClr>
            </a:outerShdw>
          </a:effectLst>
        </p:spPr>
        <p:txBody>
          <a:bodyPr>
            <a:normAutofit/>
          </a:bodyPr>
          <a:lstStyle/>
          <a:p>
            <a:pPr algn="ctr"/>
            <a:r>
              <a:rPr lang="de-DE" sz="3200" b="1" dirty="0"/>
              <a:t>Eine </a:t>
            </a:r>
            <a:r>
              <a:rPr lang="de-DE" sz="3200" b="1" dirty="0" err="1"/>
              <a:t>app</a:t>
            </a:r>
            <a:r>
              <a:rPr lang="de-DE" sz="3200" b="1" dirty="0"/>
              <a:t> für den privaten und geschäftlichen </a:t>
            </a:r>
            <a:r>
              <a:rPr lang="de-DE" sz="3200" b="1" dirty="0" err="1"/>
              <a:t>nutzer</a:t>
            </a:r>
            <a:r>
              <a:rPr lang="de-DE" sz="3200" b="1" dirty="0"/>
              <a:t>!</a:t>
            </a:r>
          </a:p>
        </p:txBody>
      </p:sp>
      <p:sp>
        <p:nvSpPr>
          <p:cNvPr id="3" name="Textfeld 2"/>
          <p:cNvSpPr txBox="1"/>
          <p:nvPr/>
        </p:nvSpPr>
        <p:spPr>
          <a:xfrm>
            <a:off x="1990341" y="6543654"/>
            <a:ext cx="2922210" cy="307777"/>
          </a:xfrm>
          <a:prstGeom prst="rect">
            <a:avLst/>
          </a:prstGeom>
          <a:noFill/>
        </p:spPr>
        <p:txBody>
          <a:bodyPr wrap="none" rtlCol="0">
            <a:spAutoFit/>
          </a:bodyPr>
          <a:lstStyle/>
          <a:p>
            <a:r>
              <a:rPr lang="de-DE" sz="1400" dirty="0">
                <a:solidFill>
                  <a:schemeClr val="tx1">
                    <a:lumMod val="85000"/>
                  </a:schemeClr>
                </a:solidFill>
              </a:rPr>
              <a:t>Bild</a:t>
            </a:r>
            <a:r>
              <a:rPr lang="de-DE" sz="1400">
                <a:solidFill>
                  <a:schemeClr val="tx1">
                    <a:lumMod val="85000"/>
                  </a:schemeClr>
                </a:solidFill>
              </a:rPr>
              <a:t>: © Style-</a:t>
            </a:r>
            <a:r>
              <a:rPr lang="de-DE" sz="1400" dirty="0" err="1">
                <a:solidFill>
                  <a:schemeClr val="tx1">
                    <a:lumMod val="85000"/>
                  </a:schemeClr>
                </a:solidFill>
              </a:rPr>
              <a:t>Photography</a:t>
            </a:r>
            <a:r>
              <a:rPr lang="de-DE" sz="1400" dirty="0">
                <a:solidFill>
                  <a:schemeClr val="tx1">
                    <a:lumMod val="85000"/>
                  </a:schemeClr>
                </a:solidFill>
              </a:rPr>
              <a:t>-</a:t>
            </a:r>
            <a:r>
              <a:rPr lang="de-DE" sz="1400" dirty="0" err="1">
                <a:solidFill>
                  <a:schemeClr val="tx1">
                    <a:lumMod val="85000"/>
                  </a:schemeClr>
                </a:solidFill>
              </a:rPr>
              <a:t>Fotolia.com</a:t>
            </a:r>
            <a:endParaRPr lang="de-DE" sz="1400" dirty="0">
              <a:solidFill>
                <a:schemeClr val="tx1">
                  <a:lumMod val="85000"/>
                </a:schemeClr>
              </a:solidFill>
            </a:endParaRPr>
          </a:p>
        </p:txBody>
      </p:sp>
    </p:spTree>
    <p:extLst>
      <p:ext uri="{BB962C8B-B14F-4D97-AF65-F5344CB8AC3E}">
        <p14:creationId xmlns:p14="http://schemas.microsoft.com/office/powerpoint/2010/main" val="746977476"/>
      </p:ext>
    </p:extLst>
  </p:cSld>
  <p:clrMapOvr>
    <a:masterClrMapping/>
  </p:clrMapOvr>
  <mc:AlternateContent xmlns:mc="http://schemas.openxmlformats.org/markup-compatibility/2006" xmlns:p14="http://schemas.microsoft.com/office/powerpoint/2010/main">
    <mc:Choice Requires="p14">
      <p:transition spd="slow" p14:dur="1300" advTm="3500">
        <p14:pan dir="u"/>
      </p:transition>
    </mc:Choice>
    <mc:Fallback xmlns="">
      <p:transition spd="slow" advTm="35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 name="Rectangle 13"/>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7" name="image4.jpeg" descr="Ein Bild, das Objekt, Ding enthält.  Mit hoher Zuverlässigkeit generierte Beschreibung"/>
          <p:cNvPicPr>
            <a:picLocks noChangeAspect="1"/>
          </p:cNvPicPr>
          <p:nvPr/>
        </p:nvPicPr>
        <p:blipFill rotWithShape="1">
          <a:blip r:embed="rId3"/>
          <a:srcRect r="-2" b="9267"/>
          <a:stretch/>
        </p:blipFill>
        <p:spPr>
          <a:xfrm>
            <a:off x="-1666973" y="10"/>
            <a:ext cx="7558541" cy="6857990"/>
          </a:xfrm>
          <a:prstGeom prst="rect">
            <a:avLst/>
          </a:prstGeom>
        </p:spPr>
      </p:pic>
      <p:grpSp>
        <p:nvGrpSpPr>
          <p:cNvPr id="17" name="Group 16"/>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8" name="Rectangle 17"/>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9"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Rectangle 20"/>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Rectangle 45"/>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7"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3"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Rectangle 57"/>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9"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6"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7"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8"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0"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1"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el 1"/>
          <p:cNvSpPr>
            <a:spLocks noGrp="1"/>
          </p:cNvSpPr>
          <p:nvPr>
            <p:ph type="title"/>
          </p:nvPr>
        </p:nvSpPr>
        <p:spPr>
          <a:xfrm>
            <a:off x="5891568" y="618518"/>
            <a:ext cx="6300431" cy="4861532"/>
          </a:xfrm>
          <a:effectLst>
            <a:outerShdw blurRad="50800" dist="76200" dir="2700000" algn="tl" rotWithShape="0">
              <a:schemeClr val="bg2">
                <a:alpha val="40000"/>
              </a:schemeClr>
            </a:outerShdw>
          </a:effectLst>
        </p:spPr>
        <p:txBody>
          <a:bodyPr>
            <a:normAutofit/>
          </a:bodyPr>
          <a:lstStyle/>
          <a:p>
            <a:pPr marL="0" indent="0" algn="ctr"/>
            <a:br>
              <a:rPr lang="de-DE" sz="3200" b="1" dirty="0"/>
            </a:br>
            <a:br>
              <a:rPr lang="de-DE" sz="3200" b="1" dirty="0"/>
            </a:br>
            <a:r>
              <a:rPr lang="de-DE" sz="6600" b="1" dirty="0"/>
              <a:t>60.000 HELFER</a:t>
            </a:r>
            <a:br>
              <a:rPr lang="de-DE" sz="3200" b="1" dirty="0"/>
            </a:br>
            <a:br>
              <a:rPr lang="de-DE" sz="3200" b="1" dirty="0"/>
            </a:br>
            <a:r>
              <a:rPr lang="de-DE" sz="3200" b="1" dirty="0"/>
              <a:t>Jede erdenkliche Hilfe und Dienstleistung ist möglich!</a:t>
            </a:r>
            <a:br>
              <a:rPr lang="de-DE" sz="3200" b="1" dirty="0"/>
            </a:br>
            <a:br>
              <a:rPr lang="de-DE" sz="3200" b="1" dirty="0"/>
            </a:br>
            <a:endParaRPr lang="de-DE" sz="3200" b="1" dirty="0"/>
          </a:p>
        </p:txBody>
      </p:sp>
      <p:sp>
        <p:nvSpPr>
          <p:cNvPr id="72" name="Shape 1439"/>
          <p:cNvSpPr/>
          <p:nvPr/>
        </p:nvSpPr>
        <p:spPr>
          <a:xfrm>
            <a:off x="3659182" y="7863220"/>
            <a:ext cx="7922747" cy="619649"/>
          </a:xfrm>
          <a:prstGeom prst="rect">
            <a:avLst/>
          </a:prstGeom>
          <a:ln w="12700">
            <a:miter lim="400000"/>
          </a:ln>
          <a:extLst>
            <a:ext uri="{C572A759-6A51-4108-AA02-DFA0A04FC94B}">
              <ma14:wrappingTextBoxFlag xmlns:ma14="http://schemas.microsoft.com/office/mac/drawingml/2011/main" xmlns="" val="1"/>
            </a:ext>
          </a:extLst>
        </p:spPr>
        <p:txBody>
          <a:bodyPr lIns="182824" tIns="182824" rIns="182824" bIns="182824">
            <a:spAutoFit/>
          </a:bodyPr>
          <a:lstStyle>
            <a:lvl1pPr>
              <a:defRPr sz="1700">
                <a:solidFill>
                  <a:srgbClr val="A7A7A7"/>
                </a:solidFill>
                <a:latin typeface="Source Sans Pro"/>
                <a:ea typeface="Source Sans Pro"/>
                <a:cs typeface="Source Sans Pro"/>
                <a:sym typeface="Source Sans Pro"/>
              </a:defRPr>
            </a:lvl1pPr>
          </a:lstStyle>
          <a:p>
            <a:r>
              <a:t>Bild: ©Jane Kelly-Fotolia.com</a:t>
            </a:r>
          </a:p>
        </p:txBody>
      </p:sp>
      <p:sp>
        <p:nvSpPr>
          <p:cNvPr id="3" name="Rechteck 2"/>
          <p:cNvSpPr/>
          <p:nvPr/>
        </p:nvSpPr>
        <p:spPr>
          <a:xfrm>
            <a:off x="3610174" y="6577905"/>
            <a:ext cx="2281394" cy="307777"/>
          </a:xfrm>
          <a:prstGeom prst="rect">
            <a:avLst/>
          </a:prstGeom>
        </p:spPr>
        <p:txBody>
          <a:bodyPr wrap="none">
            <a:spAutoFit/>
          </a:bodyPr>
          <a:lstStyle/>
          <a:p>
            <a:r>
              <a:rPr lang="de-DE" sz="1400" dirty="0">
                <a:solidFill>
                  <a:srgbClr val="C00000"/>
                </a:solidFill>
              </a:rPr>
              <a:t>Bild: ©Jane Kelly-</a:t>
            </a:r>
            <a:r>
              <a:rPr lang="de-DE" sz="1400" dirty="0" err="1">
                <a:solidFill>
                  <a:srgbClr val="C00000"/>
                </a:solidFill>
              </a:rPr>
              <a:t>Fotolia.com</a:t>
            </a:r>
            <a:endParaRPr lang="de-DE" sz="1400" dirty="0">
              <a:solidFill>
                <a:srgbClr val="C00000"/>
              </a:solidFill>
            </a:endParaRPr>
          </a:p>
        </p:txBody>
      </p:sp>
    </p:spTree>
    <p:extLst>
      <p:ext uri="{BB962C8B-B14F-4D97-AF65-F5344CB8AC3E}">
        <p14:creationId xmlns:p14="http://schemas.microsoft.com/office/powerpoint/2010/main" val="251446817"/>
      </p:ext>
    </p:extLst>
  </p:cSld>
  <p:clrMapOvr>
    <a:masterClrMapping/>
  </p:clrMapOvr>
  <mc:AlternateContent xmlns:mc="http://schemas.openxmlformats.org/markup-compatibility/2006">
    <mc:Choice xmlns:p14="http://schemas.microsoft.com/office/powerpoint/2010/main" Requires="p14">
      <p:transition spd="slow" p14:dur="1300" advTm="3500">
        <p14:pan dir="u"/>
      </p:transition>
    </mc:Choice>
    <mc:Fallback>
      <p:transition spd="slow" advTm="35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idx="1"/>
          </p:nvPr>
        </p:nvSpPr>
        <p:spPr>
          <a:xfrm>
            <a:off x="1184284" y="1811096"/>
            <a:ext cx="3830637" cy="4186238"/>
          </a:xfrm>
          <a:solidFill>
            <a:schemeClr val="bg2"/>
          </a:solidFill>
        </p:spPr>
        <p:txBody>
          <a:bodyPr>
            <a:noAutofit/>
          </a:bodyPr>
          <a:lstStyle/>
          <a:p>
            <a:pPr>
              <a:lnSpc>
                <a:spcPct val="100000"/>
              </a:lnSpc>
              <a:spcBef>
                <a:spcPts val="0"/>
              </a:spcBef>
              <a:buSzTx/>
              <a:buFont typeface="Arial" charset="0"/>
              <a:buChar char="•"/>
            </a:pPr>
            <a:endParaRPr lang="de-DE" sz="1800" dirty="0"/>
          </a:p>
          <a:p>
            <a:pPr>
              <a:lnSpc>
                <a:spcPct val="100000"/>
              </a:lnSpc>
              <a:spcBef>
                <a:spcPts val="0"/>
              </a:spcBef>
              <a:buSzTx/>
              <a:buFont typeface="Arial" charset="0"/>
              <a:buChar char="•"/>
            </a:pPr>
            <a:r>
              <a:rPr lang="de-DE" sz="2800" dirty="0"/>
              <a:t>Auto</a:t>
            </a:r>
          </a:p>
          <a:p>
            <a:pPr>
              <a:lnSpc>
                <a:spcPct val="100000"/>
              </a:lnSpc>
              <a:spcBef>
                <a:spcPts val="0"/>
              </a:spcBef>
              <a:buSzTx/>
              <a:buFont typeface="Arial" charset="0"/>
              <a:buChar char="•"/>
            </a:pPr>
            <a:r>
              <a:rPr lang="de-DE" sz="2800" dirty="0"/>
              <a:t>Ärzte</a:t>
            </a:r>
          </a:p>
          <a:p>
            <a:pPr>
              <a:lnSpc>
                <a:spcPct val="100000"/>
              </a:lnSpc>
              <a:spcBef>
                <a:spcPts val="0"/>
              </a:spcBef>
              <a:buSzTx/>
              <a:buFont typeface="Arial" charset="0"/>
              <a:buChar char="•"/>
            </a:pPr>
            <a:r>
              <a:rPr lang="de-DE" sz="2800" dirty="0"/>
              <a:t>Freizeit / Hobby </a:t>
            </a:r>
          </a:p>
          <a:p>
            <a:pPr>
              <a:lnSpc>
                <a:spcPct val="100000"/>
              </a:lnSpc>
              <a:spcBef>
                <a:spcPts val="0"/>
              </a:spcBef>
              <a:buSzTx/>
              <a:buFont typeface="Arial" charset="0"/>
              <a:buChar char="•"/>
            </a:pPr>
            <a:r>
              <a:rPr lang="de-DE" sz="2800" dirty="0"/>
              <a:t>Jobs </a:t>
            </a:r>
          </a:p>
          <a:p>
            <a:pPr>
              <a:lnSpc>
                <a:spcPct val="100000"/>
              </a:lnSpc>
              <a:spcBef>
                <a:spcPts val="0"/>
              </a:spcBef>
              <a:buSzTx/>
              <a:buFont typeface="Arial" charset="0"/>
              <a:buChar char="•"/>
            </a:pPr>
            <a:r>
              <a:rPr lang="de-DE" sz="2800" dirty="0"/>
              <a:t>Schnäppchen </a:t>
            </a:r>
          </a:p>
          <a:p>
            <a:pPr>
              <a:lnSpc>
                <a:spcPct val="100000"/>
              </a:lnSpc>
              <a:spcBef>
                <a:spcPts val="0"/>
              </a:spcBef>
              <a:buSzTx/>
              <a:buFont typeface="Arial" charset="0"/>
              <a:buChar char="•"/>
            </a:pPr>
            <a:r>
              <a:rPr lang="de-DE" sz="2800" dirty="0"/>
              <a:t>Wohnung </a:t>
            </a:r>
          </a:p>
          <a:p>
            <a:pPr>
              <a:lnSpc>
                <a:spcPct val="100000"/>
              </a:lnSpc>
              <a:spcBef>
                <a:spcPts val="0"/>
              </a:spcBef>
              <a:buSzTx/>
              <a:buFont typeface="Arial" charset="0"/>
              <a:buChar char="•"/>
            </a:pPr>
            <a:r>
              <a:rPr lang="de-DE" sz="2800" dirty="0"/>
              <a:t>Urlaub </a:t>
            </a:r>
          </a:p>
          <a:p>
            <a:pPr>
              <a:lnSpc>
                <a:spcPct val="100000"/>
              </a:lnSpc>
              <a:spcBef>
                <a:spcPts val="0"/>
              </a:spcBef>
              <a:buSzTx/>
              <a:buFont typeface="Arial" charset="0"/>
              <a:buChar char="•"/>
            </a:pPr>
            <a:r>
              <a:rPr lang="de-DE" sz="2800" dirty="0"/>
              <a:t>Veranstaltungen</a:t>
            </a:r>
          </a:p>
          <a:p>
            <a:pPr marR="0" lvl="0" defTabSz="914400" eaLnBrk="1" fontAlgn="auto" latinLnBrk="0" hangingPunct="1">
              <a:lnSpc>
                <a:spcPct val="100000"/>
              </a:lnSpc>
              <a:spcBef>
                <a:spcPts val="0"/>
              </a:spcBef>
              <a:spcAft>
                <a:spcPts val="0"/>
              </a:spcAft>
              <a:buClrTx/>
              <a:buSzTx/>
              <a:buFont typeface="Wingdings" charset="2"/>
              <a:buChar char="Ø"/>
              <a:tabLst/>
              <a:defRPr/>
            </a:pPr>
            <a:endParaRPr lang="de-DE" sz="2800" dirty="0"/>
          </a:p>
        </p:txBody>
      </p:sp>
      <p:sp>
        <p:nvSpPr>
          <p:cNvPr id="8" name="Inhaltsplatzhalter 5"/>
          <p:cNvSpPr txBox="1">
            <a:spLocks/>
          </p:cNvSpPr>
          <p:nvPr/>
        </p:nvSpPr>
        <p:spPr>
          <a:xfrm>
            <a:off x="7312034" y="1235361"/>
            <a:ext cx="3732213" cy="5337709"/>
          </a:xfrm>
          <a:prstGeom prst="rect">
            <a:avLst/>
          </a:prstGeom>
          <a:solidFill>
            <a:schemeClr val="bg2"/>
          </a:solidFill>
        </p:spPr>
        <p:txBody>
          <a:bodyPr vert="horz" lIns="91440" tIns="45720" rIns="91440" bIns="45720" numCol="1"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buSzPct val="100000"/>
              <a:buFont typeface="Arial" charset="0"/>
              <a:buChar char="•"/>
            </a:pPr>
            <a:r>
              <a:rPr lang="de-DE" sz="2800" dirty="0"/>
              <a:t>Renovierung</a:t>
            </a:r>
          </a:p>
          <a:p>
            <a:pPr>
              <a:buSzPct val="100000"/>
              <a:buFont typeface="Arial" charset="0"/>
              <a:buChar char="•"/>
            </a:pPr>
            <a:r>
              <a:rPr lang="de-DE" sz="2800" dirty="0"/>
              <a:t>Reparatur </a:t>
            </a:r>
          </a:p>
          <a:p>
            <a:pPr>
              <a:buSzPct val="100000"/>
              <a:buFont typeface="Arial" charset="0"/>
              <a:buChar char="•"/>
            </a:pPr>
            <a:r>
              <a:rPr lang="de-DE" sz="2800" dirty="0"/>
              <a:t>Vermittlung</a:t>
            </a:r>
          </a:p>
          <a:p>
            <a:pPr>
              <a:buSzPct val="100000"/>
              <a:buFont typeface="Arial" charset="0"/>
              <a:buChar char="•"/>
            </a:pPr>
            <a:r>
              <a:rPr lang="de-DE" sz="2800" dirty="0"/>
              <a:t>Transport</a:t>
            </a:r>
          </a:p>
          <a:p>
            <a:pPr>
              <a:buSzPct val="100000"/>
              <a:buFont typeface="Arial" charset="0"/>
              <a:buChar char="•"/>
            </a:pPr>
            <a:r>
              <a:rPr lang="de-DE" sz="2800" dirty="0"/>
              <a:t>Umzüge</a:t>
            </a:r>
          </a:p>
          <a:p>
            <a:pPr>
              <a:buSzPct val="100000"/>
              <a:buFont typeface="Arial" charset="0"/>
              <a:buChar char="•"/>
            </a:pPr>
            <a:r>
              <a:rPr lang="de-DE" sz="2800" dirty="0"/>
              <a:t>Unterricht</a:t>
            </a:r>
          </a:p>
          <a:p>
            <a:pPr>
              <a:buSzPct val="100000"/>
              <a:buFont typeface="Arial" charset="0"/>
              <a:buChar char="•"/>
            </a:pPr>
            <a:r>
              <a:rPr lang="de-DE" sz="2800" dirty="0"/>
              <a:t>Assistenz</a:t>
            </a:r>
          </a:p>
          <a:p>
            <a:pPr>
              <a:buSzPct val="100000"/>
              <a:buFont typeface="Arial" charset="0"/>
              <a:buChar char="•"/>
            </a:pPr>
            <a:r>
              <a:rPr lang="de-DE" sz="2800" dirty="0"/>
              <a:t>Eventservice</a:t>
            </a:r>
            <a:br>
              <a:rPr lang="de-DE" sz="2800" dirty="0"/>
            </a:br>
            <a:endParaRPr lang="de-DE" sz="2800" dirty="0"/>
          </a:p>
        </p:txBody>
      </p:sp>
      <p:sp>
        <p:nvSpPr>
          <p:cNvPr id="9" name="Titel 1"/>
          <p:cNvSpPr>
            <a:spLocks noGrp="1"/>
          </p:cNvSpPr>
          <p:nvPr>
            <p:ph type="title"/>
          </p:nvPr>
        </p:nvSpPr>
        <p:spPr>
          <a:xfrm>
            <a:off x="1184284" y="773768"/>
            <a:ext cx="3830638" cy="1038407"/>
          </a:xfrm>
          <a:solidFill>
            <a:schemeClr val="tx1"/>
          </a:solidFill>
        </p:spPr>
        <p:txBody>
          <a:bodyPr>
            <a:normAutofit/>
          </a:bodyPr>
          <a:lstStyle/>
          <a:p>
            <a:pPr algn="ctr"/>
            <a:r>
              <a:rPr lang="de-DE" b="1" dirty="0">
                <a:solidFill>
                  <a:schemeClr val="bg2"/>
                </a:solidFill>
              </a:rPr>
              <a:t>OB Recherche</a:t>
            </a:r>
          </a:p>
        </p:txBody>
      </p:sp>
      <p:sp>
        <p:nvSpPr>
          <p:cNvPr id="10" name="Titel 1"/>
          <p:cNvSpPr txBox="1">
            <a:spLocks/>
          </p:cNvSpPr>
          <p:nvPr/>
        </p:nvSpPr>
        <p:spPr>
          <a:xfrm>
            <a:off x="7312034" y="312174"/>
            <a:ext cx="3732213" cy="923188"/>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de-DE" b="1" dirty="0">
                <a:solidFill>
                  <a:schemeClr val="bg2"/>
                </a:solidFill>
              </a:rPr>
              <a:t>oder  Aufträge</a:t>
            </a:r>
          </a:p>
        </p:txBody>
      </p:sp>
      <p:sp>
        <p:nvSpPr>
          <p:cNvPr id="11" name="Rechteck 10"/>
          <p:cNvSpPr/>
          <p:nvPr/>
        </p:nvSpPr>
        <p:spPr>
          <a:xfrm>
            <a:off x="1184284" y="5988296"/>
            <a:ext cx="6127750" cy="584775"/>
          </a:xfrm>
          <a:prstGeom prst="rect">
            <a:avLst/>
          </a:prstGeom>
          <a:solidFill>
            <a:schemeClr val="bg2"/>
          </a:solidFill>
        </p:spPr>
        <p:txBody>
          <a:bodyPr wrap="square">
            <a:spAutoFit/>
          </a:bodyPr>
          <a:lstStyle/>
          <a:p>
            <a:r>
              <a:rPr lang="de-DE" sz="3200" dirty="0"/>
              <a:t>…und dies sind nur einige Beispiele.</a:t>
            </a:r>
          </a:p>
        </p:txBody>
      </p:sp>
    </p:spTree>
    <p:extLst>
      <p:ext uri="{BB962C8B-B14F-4D97-AF65-F5344CB8AC3E}">
        <p14:creationId xmlns:p14="http://schemas.microsoft.com/office/powerpoint/2010/main" val="693558305"/>
      </p:ext>
    </p:extLst>
  </p:cSld>
  <p:clrMapOvr>
    <a:masterClrMapping/>
  </p:clrMapOvr>
  <mc:AlternateContent xmlns:mc="http://schemas.openxmlformats.org/markup-compatibility/2006">
    <mc:Choice xmlns:p14="http://schemas.microsoft.com/office/powerpoint/2010/main" Requires="p14">
      <p:transition spd="slow" p14:dur="1600" advTm="13000">
        <p:blinds dir="vert"/>
      </p:transition>
    </mc:Choice>
    <mc:Fallback>
      <p:transition spd="slow" advTm="13000">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41413" y="940250"/>
            <a:ext cx="9905998" cy="1031425"/>
          </a:xfrm>
          <a:solidFill>
            <a:schemeClr val="tx1"/>
          </a:solidFill>
        </p:spPr>
        <p:txBody>
          <a:bodyPr>
            <a:noAutofit/>
          </a:bodyPr>
          <a:lstStyle/>
          <a:p>
            <a:br>
              <a:rPr lang="de-DE" b="1" dirty="0">
                <a:solidFill>
                  <a:schemeClr val="bg2"/>
                </a:solidFill>
              </a:rPr>
            </a:br>
            <a:r>
              <a:rPr lang="de-DE" b="1" dirty="0">
                <a:solidFill>
                  <a:schemeClr val="bg2"/>
                </a:solidFill>
              </a:rPr>
              <a:t> Geht nicht, gibt es nicht! </a:t>
            </a:r>
            <a:br>
              <a:rPr lang="de-DE" dirty="0">
                <a:solidFill>
                  <a:schemeClr val="bg2"/>
                </a:solidFill>
              </a:rPr>
            </a:br>
            <a:endParaRPr lang="de-DE" dirty="0">
              <a:solidFill>
                <a:schemeClr val="bg2"/>
              </a:solidFill>
            </a:endParaRPr>
          </a:p>
        </p:txBody>
      </p:sp>
      <p:graphicFrame>
        <p:nvGraphicFramePr>
          <p:cNvPr id="5" name="Inhaltsplatzhalter 2"/>
          <p:cNvGraphicFramePr>
            <a:graphicFrameLocks noGrp="1"/>
          </p:cNvGraphicFramePr>
          <p:nvPr>
            <p:ph idx="1"/>
            <p:extLst>
              <p:ext uri="{D42A27DB-BD31-4B8C-83A1-F6EECF244321}">
                <p14:modId xmlns:p14="http://schemas.microsoft.com/office/powerpoint/2010/main" val="1992715102"/>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6759845"/>
      </p:ext>
    </p:extLst>
  </p:cSld>
  <p:clrMapOvr>
    <a:masterClrMapping/>
  </p:clrMapOvr>
  <mc:AlternateContent xmlns:mc="http://schemas.openxmlformats.org/markup-compatibility/2006" xmlns:p14="http://schemas.microsoft.com/office/powerpoint/2010/main">
    <mc:Choice Requires="p14">
      <p:transition spd="slow" p14:dur="1300" advTm="9500">
        <p14:pan dir="u"/>
      </p:transition>
    </mc:Choice>
    <mc:Fallback xmlns="">
      <p:transition spd="slow" advTm="95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41413" y="618517"/>
            <a:ext cx="9905998" cy="5539395"/>
          </a:xfrm>
          <a:noFill/>
          <a:effectLst/>
        </p:spPr>
        <p:txBody>
          <a:bodyPr>
            <a:normAutofit/>
          </a:bodyPr>
          <a:lstStyle/>
          <a:p>
            <a:r>
              <a:rPr lang="de-DE" sz="4800" b="1" dirty="0">
                <a:effectLst>
                  <a:outerShdw blurRad="50800" dist="76200" dir="2700000" algn="tl" rotWithShape="0">
                    <a:schemeClr val="bg2">
                      <a:alpha val="40000"/>
                    </a:schemeClr>
                  </a:outerShdw>
                </a:effectLst>
              </a:rPr>
              <a:t>Lass Dich überraschen</a:t>
            </a:r>
            <a:r>
              <a:rPr lang="de-DE" sz="4800" dirty="0">
                <a:effectLst>
                  <a:outerShdw blurRad="50800" dist="76200" dir="2700000" algn="tl" rotWithShape="0">
                    <a:schemeClr val="bg2">
                      <a:alpha val="40000"/>
                    </a:schemeClr>
                  </a:outerShdw>
                </a:effectLst>
              </a:rPr>
              <a:t> </a:t>
            </a:r>
            <a:r>
              <a:rPr lang="de-DE" sz="4800" b="1" dirty="0">
                <a:effectLst>
                  <a:outerShdw blurRad="50800" dist="76200" dir="2700000" algn="tl" rotWithShape="0">
                    <a:schemeClr val="bg2">
                      <a:alpha val="40000"/>
                    </a:schemeClr>
                  </a:outerShdw>
                </a:effectLst>
              </a:rPr>
              <a:t>wie viele Angebote &amp; Antworten es auf Deine Suche ‘tatsächlich‘ gibt!</a:t>
            </a:r>
            <a:br>
              <a:rPr lang="de-DE" sz="4800" dirty="0">
                <a:effectLst>
                  <a:outerShdw blurRad="50800" dist="76200" dir="2700000" algn="tl" rotWithShape="0">
                    <a:schemeClr val="bg2">
                      <a:alpha val="40000"/>
                    </a:schemeClr>
                  </a:outerShdw>
                </a:effectLst>
              </a:rPr>
            </a:br>
            <a:endParaRPr lang="de-DE" sz="4800" dirty="0">
              <a:effectLst>
                <a:outerShdw blurRad="50800" dist="76200" dir="2700000" algn="tl" rotWithShape="0">
                  <a:schemeClr val="bg2">
                    <a:alpha val="40000"/>
                  </a:schemeClr>
                </a:outerShdw>
              </a:effectLst>
            </a:endParaRPr>
          </a:p>
        </p:txBody>
      </p:sp>
    </p:spTree>
    <p:extLst>
      <p:ext uri="{BB962C8B-B14F-4D97-AF65-F5344CB8AC3E}">
        <p14:creationId xmlns:p14="http://schemas.microsoft.com/office/powerpoint/2010/main" val="2106297518"/>
      </p:ext>
    </p:extLst>
  </p:cSld>
  <p:clrMapOvr>
    <a:masterClrMapping/>
  </p:clrMapOvr>
  <p:transition spd="slow" advTm="500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02776" y="2660222"/>
            <a:ext cx="9905998" cy="1478570"/>
          </a:xfrm>
        </p:spPr>
        <p:txBody>
          <a:bodyPr>
            <a:normAutofit/>
          </a:bodyPr>
          <a:lstStyle/>
          <a:p>
            <a:pPr algn="ctr"/>
            <a:r>
              <a:rPr lang="de-DE" sz="4800" b="1" dirty="0" err="1">
                <a:effectLst>
                  <a:outerShdw blurRad="50800" dist="76200" dir="2700000" algn="tl" rotWithShape="0">
                    <a:schemeClr val="bg2">
                      <a:alpha val="40000"/>
                    </a:schemeClr>
                  </a:outerShdw>
                </a:effectLst>
              </a:rPr>
              <a:t>JUGL.net</a:t>
            </a:r>
            <a:r>
              <a:rPr lang="de-DE" sz="4800" b="1" dirty="0">
                <a:effectLst>
                  <a:outerShdw blurRad="50800" dist="76200" dir="2700000" algn="tl" rotWithShape="0">
                    <a:schemeClr val="bg2">
                      <a:alpha val="40000"/>
                    </a:schemeClr>
                  </a:outerShdw>
                </a:effectLst>
              </a:rPr>
              <a:t> - DIE IDEE</a:t>
            </a:r>
          </a:p>
        </p:txBody>
      </p:sp>
    </p:spTree>
    <p:extLst>
      <p:ext uri="{BB962C8B-B14F-4D97-AF65-F5344CB8AC3E}">
        <p14:creationId xmlns:p14="http://schemas.microsoft.com/office/powerpoint/2010/main" val="1640312957"/>
      </p:ext>
    </p:extLst>
  </p:cSld>
  <p:clrMapOvr>
    <a:masterClrMapping/>
  </p:clrMapOvr>
  <p:transition spd="slow" advTm="2500">
    <p:comb/>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41413" y="618518"/>
            <a:ext cx="9905998" cy="5567970"/>
          </a:xfrm>
          <a:noFill/>
        </p:spPr>
        <p:txBody>
          <a:bodyPr>
            <a:noAutofit/>
          </a:bodyPr>
          <a:lstStyle/>
          <a:p>
            <a:pPr algn="ctr"/>
            <a:r>
              <a:rPr lang="de-DE" sz="4800" b="1" dirty="0">
                <a:effectLst>
                  <a:outerShdw blurRad="50800" dist="76200" dir="2700000" algn="tl" rotWithShape="0">
                    <a:schemeClr val="bg2">
                      <a:alpha val="40000"/>
                    </a:schemeClr>
                  </a:outerShdw>
                </a:effectLst>
              </a:rPr>
              <a:t>Die Jugl App ist Dein persönlicher Assistent in der Hosentasche.</a:t>
            </a:r>
            <a:endParaRPr lang="de-DE" sz="4800" dirty="0">
              <a:effectLst>
                <a:outerShdw blurRad="50800" dist="76200" dir="2700000" algn="tl" rotWithShape="0">
                  <a:schemeClr val="bg2">
                    <a:alpha val="40000"/>
                  </a:schemeClr>
                </a:outerShdw>
              </a:effectLst>
            </a:endParaRPr>
          </a:p>
        </p:txBody>
      </p:sp>
    </p:spTree>
    <p:extLst>
      <p:ext uri="{BB962C8B-B14F-4D97-AF65-F5344CB8AC3E}">
        <p14:creationId xmlns:p14="http://schemas.microsoft.com/office/powerpoint/2010/main" val="737870015"/>
      </p:ext>
    </p:extLst>
  </p:cSld>
  <p:clrMapOvr>
    <a:masterClrMapping/>
  </p:clrMapOvr>
  <mc:AlternateContent xmlns:mc="http://schemas.openxmlformats.org/markup-compatibility/2006">
    <mc:Choice xmlns:p14="http://schemas.microsoft.com/office/powerpoint/2010/main" Requires="p14">
      <p:transition spd="slow" p14:dur="1300" advTm="5000">
        <p14:pan dir="u"/>
      </p:transition>
    </mc:Choice>
    <mc:Fallback>
      <p:transition spd="slow" advTm="5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02776" y="2460197"/>
            <a:ext cx="9905998" cy="1478570"/>
          </a:xfrm>
        </p:spPr>
        <p:txBody>
          <a:bodyPr>
            <a:normAutofit/>
          </a:bodyPr>
          <a:lstStyle/>
          <a:p>
            <a:pPr algn="ctr"/>
            <a:r>
              <a:rPr lang="de-DE" sz="4800" b="1" dirty="0">
                <a:effectLst>
                  <a:outerShdw blurRad="50800" dist="76200" dir="2700000" algn="tl" rotWithShape="0">
                    <a:schemeClr val="bg2">
                      <a:alpha val="40000"/>
                    </a:schemeClr>
                  </a:outerShdw>
                </a:effectLst>
              </a:rPr>
              <a:t>Entdecke deine Vorteile</a:t>
            </a:r>
          </a:p>
        </p:txBody>
      </p:sp>
    </p:spTree>
    <p:extLst>
      <p:ext uri="{BB962C8B-B14F-4D97-AF65-F5344CB8AC3E}">
        <p14:creationId xmlns:p14="http://schemas.microsoft.com/office/powerpoint/2010/main" val="610747212"/>
      </p:ext>
    </p:extLst>
  </p:cSld>
  <p:clrMapOvr>
    <a:masterClrMapping/>
  </p:clrMapOvr>
  <p:transition spd="slow" advTm="2000">
    <p:comb/>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1141413" y="1706561"/>
            <a:ext cx="9905999" cy="4208463"/>
          </a:xfrm>
          <a:noFill/>
        </p:spPr>
        <p:txBody>
          <a:bodyPr>
            <a:noAutofit/>
          </a:bodyPr>
          <a:lstStyle/>
          <a:p>
            <a:r>
              <a:rPr lang="de-DE" sz="3200" b="1" dirty="0">
                <a:effectLst>
                  <a:outerShdw blurRad="50800" dist="76200" dir="2700000" algn="tl" rotWithShape="0">
                    <a:schemeClr val="bg2">
                      <a:alpha val="40000"/>
                    </a:schemeClr>
                  </a:outerShdw>
                </a:effectLst>
              </a:rPr>
              <a:t>Die </a:t>
            </a:r>
            <a:r>
              <a:rPr lang="de-DE" sz="3200" b="1" dirty="0" err="1">
                <a:effectLst>
                  <a:outerShdw blurRad="50800" dist="76200" dir="2700000" algn="tl" rotWithShape="0">
                    <a:schemeClr val="bg2">
                      <a:alpha val="40000"/>
                    </a:schemeClr>
                  </a:outerShdw>
                </a:effectLst>
              </a:rPr>
              <a:t>Jugler</a:t>
            </a:r>
            <a:r>
              <a:rPr lang="de-DE" sz="3200" b="1" dirty="0">
                <a:effectLst>
                  <a:outerShdw blurRad="50800" dist="76200" dir="2700000" algn="tl" rotWithShape="0">
                    <a:schemeClr val="bg2">
                      <a:alpha val="40000"/>
                    </a:schemeClr>
                  </a:outerShdw>
                </a:effectLst>
              </a:rPr>
              <a:t> sind 24 Stunden an 7 Tagen der Woche für Dich da.</a:t>
            </a:r>
          </a:p>
          <a:p>
            <a:r>
              <a:rPr lang="de-DE" sz="3200" b="1" dirty="0">
                <a:effectLst>
                  <a:outerShdw blurRad="50800" dist="76200" dir="2700000" algn="tl" rotWithShape="0">
                    <a:schemeClr val="bg2">
                      <a:alpha val="40000"/>
                    </a:schemeClr>
                  </a:outerShdw>
                </a:effectLst>
              </a:rPr>
              <a:t>Spare Zeit! </a:t>
            </a:r>
          </a:p>
          <a:p>
            <a:r>
              <a:rPr lang="de-DE" sz="3200" b="1" dirty="0">
                <a:effectLst>
                  <a:outerShdw blurRad="50800" dist="76200" dir="2700000" algn="tl" rotWithShape="0">
                    <a:schemeClr val="bg2">
                      <a:alpha val="40000"/>
                    </a:schemeClr>
                  </a:outerShdw>
                </a:effectLst>
              </a:rPr>
              <a:t>Lass Dir helfen, nutze Deine Zeit und Energie effektiver - für schöne Dinge.                                                         </a:t>
            </a:r>
          </a:p>
          <a:p>
            <a:endParaRPr lang="de-DE" sz="3200" b="1" dirty="0">
              <a:effectLst>
                <a:outerShdw blurRad="50800" dist="76200" dir="2700000" algn="tl" rotWithShape="0">
                  <a:schemeClr val="bg2">
                    <a:alpha val="40000"/>
                  </a:schemeClr>
                </a:outerShdw>
              </a:effectLst>
            </a:endParaRPr>
          </a:p>
        </p:txBody>
      </p:sp>
    </p:spTree>
    <p:extLst>
      <p:ext uri="{BB962C8B-B14F-4D97-AF65-F5344CB8AC3E}">
        <p14:creationId xmlns:p14="http://schemas.microsoft.com/office/powerpoint/2010/main" val="434876743"/>
      </p:ext>
    </p:extLst>
  </p:cSld>
  <p:clrMapOvr>
    <a:masterClrMapping/>
  </p:clrMapOvr>
  <mc:AlternateContent xmlns:mc="http://schemas.openxmlformats.org/markup-compatibility/2006">
    <mc:Choice xmlns:p14="http://schemas.microsoft.com/office/powerpoint/2010/main" Requires="p14">
      <p:transition spd="slow" p14:dur="2000" advTm="9000">
        <p14:reveal/>
      </p:transition>
    </mc:Choice>
    <mc:Fallback>
      <p:transition spd="slow" advTm="9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41413" y="618518"/>
            <a:ext cx="9905998" cy="5460310"/>
          </a:xfrm>
        </p:spPr>
        <p:txBody>
          <a:bodyPr>
            <a:normAutofit/>
          </a:bodyPr>
          <a:lstStyle/>
          <a:p>
            <a:pPr algn="ctr"/>
            <a:r>
              <a:rPr lang="de-DE" sz="4800" b="1" dirty="0">
                <a:effectLst>
                  <a:outerShdw blurRad="38100" dist="38100" dir="2700000" algn="tl">
                    <a:srgbClr val="000000">
                      <a:alpha val="43137"/>
                    </a:srgbClr>
                  </a:outerShdw>
                </a:effectLst>
              </a:rPr>
              <a:t>SUCHE ODER AUFTRAG ERSTELLEN</a:t>
            </a:r>
            <a:br>
              <a:rPr lang="de-DE" sz="4800" b="1" dirty="0">
                <a:effectLst>
                  <a:outerShdw blurRad="50800" dist="76200" dir="2700000" algn="tl" rotWithShape="0">
                    <a:schemeClr val="bg2">
                      <a:alpha val="40000"/>
                    </a:schemeClr>
                  </a:outerShdw>
                </a:effectLst>
              </a:rPr>
            </a:br>
            <a:br>
              <a:rPr lang="de-DE" sz="4800" b="1" dirty="0">
                <a:effectLst>
                  <a:outerShdw blurRad="50800" dist="76200" dir="2700000" algn="tl" rotWithShape="0">
                    <a:schemeClr val="bg2">
                      <a:alpha val="40000"/>
                    </a:schemeClr>
                  </a:outerShdw>
                </a:effectLst>
              </a:rPr>
            </a:br>
            <a:r>
              <a:rPr lang="de-DE" sz="3200" b="1" dirty="0">
                <a:effectLst>
                  <a:outerShdw blurRad="50800" dist="76200" dir="2700000" algn="tl" rotWithShape="0">
                    <a:schemeClr val="bg2">
                      <a:alpha val="40000"/>
                    </a:schemeClr>
                  </a:outerShdw>
                </a:effectLst>
              </a:rPr>
              <a:t>In den Folgenden Folien wird erklärt, wie ein (Such-)</a:t>
            </a:r>
            <a:r>
              <a:rPr lang="de-DE" sz="3200" b="1" dirty="0" err="1">
                <a:effectLst>
                  <a:outerShdw blurRad="50800" dist="76200" dir="2700000" algn="tl" rotWithShape="0">
                    <a:schemeClr val="bg2">
                      <a:alpha val="40000"/>
                    </a:schemeClr>
                  </a:outerShdw>
                </a:effectLst>
              </a:rPr>
              <a:t>auftrag</a:t>
            </a:r>
            <a:r>
              <a:rPr lang="de-DE" sz="3200" b="1" dirty="0">
                <a:effectLst>
                  <a:outerShdw blurRad="50800" dist="76200" dir="2700000" algn="tl" rotWithShape="0">
                    <a:schemeClr val="bg2">
                      <a:alpha val="40000"/>
                    </a:schemeClr>
                  </a:outerShdw>
                </a:effectLst>
              </a:rPr>
              <a:t> erstellt wird</a:t>
            </a:r>
            <a:endParaRPr lang="de-DE" sz="4800" b="1" dirty="0">
              <a:effectLst>
                <a:outerShdw blurRad="50800" dist="76200" dir="2700000" algn="tl" rotWithShape="0">
                  <a:schemeClr val="bg2">
                    <a:alpha val="40000"/>
                  </a:schemeClr>
                </a:outerShdw>
              </a:effectLst>
            </a:endParaRPr>
          </a:p>
        </p:txBody>
      </p:sp>
    </p:spTree>
    <p:extLst>
      <p:ext uri="{BB962C8B-B14F-4D97-AF65-F5344CB8AC3E}">
        <p14:creationId xmlns:p14="http://schemas.microsoft.com/office/powerpoint/2010/main" val="895453969"/>
      </p:ext>
    </p:extLst>
  </p:cSld>
  <p:clrMapOvr>
    <a:masterClrMapping/>
  </p:clrMapOvr>
  <p:transition spd="slow" advTm="5000">
    <p:comb/>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262" y="268941"/>
            <a:ext cx="11684237" cy="6344853"/>
          </a:xfrm>
          <a:ln w="25400">
            <a:solidFill>
              <a:schemeClr val="tx2"/>
            </a:solidFill>
          </a:ln>
        </p:spPr>
      </p:pic>
    </p:spTree>
    <p:extLst>
      <p:ext uri="{BB962C8B-B14F-4D97-AF65-F5344CB8AC3E}">
        <p14:creationId xmlns:p14="http://schemas.microsoft.com/office/powerpoint/2010/main" val="1905168804"/>
      </p:ext>
    </p:extLst>
  </p:cSld>
  <p:clrMapOvr>
    <a:masterClrMapping/>
  </p:clrMapOvr>
  <mc:AlternateContent xmlns:mc="http://schemas.openxmlformats.org/markup-compatibility/2006">
    <mc:Choice xmlns:p14="http://schemas.microsoft.com/office/powerpoint/2010/main" Requires="p14">
      <p:transition spd="slow" p14:dur="1300" advTm="36000">
        <p14:pan dir="u"/>
      </p:transition>
    </mc:Choice>
    <mc:Fallback>
      <p:transition spd="slow" advTm="36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1953" y="133350"/>
            <a:ext cx="8425399" cy="6591299"/>
          </a:xfrm>
          <a:ln w="25400">
            <a:solidFill>
              <a:schemeClr val="tx2"/>
            </a:solidFill>
          </a:ln>
        </p:spPr>
      </p:pic>
    </p:spTree>
    <p:extLst>
      <p:ext uri="{BB962C8B-B14F-4D97-AF65-F5344CB8AC3E}">
        <p14:creationId xmlns:p14="http://schemas.microsoft.com/office/powerpoint/2010/main" val="1190912058"/>
      </p:ext>
    </p:extLst>
  </p:cSld>
  <p:clrMapOvr>
    <a:masterClrMapping/>
  </p:clrMapOvr>
  <mc:AlternateContent xmlns:mc="http://schemas.openxmlformats.org/markup-compatibility/2006">
    <mc:Choice xmlns:p14="http://schemas.microsoft.com/office/powerpoint/2010/main" Requires="p14">
      <p:transition spd="slow" p14:dur="1300" advTm="14000">
        <p14:pan dir="u"/>
      </p:transition>
    </mc:Choice>
    <mc:Fallback>
      <p:transition spd="slow" advTm="14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1733" y="209550"/>
            <a:ext cx="8733399" cy="6419850"/>
          </a:xfrm>
          <a:ln w="25400">
            <a:solidFill>
              <a:schemeClr val="tx2"/>
            </a:solidFill>
          </a:ln>
        </p:spPr>
      </p:pic>
    </p:spTree>
    <p:extLst>
      <p:ext uri="{BB962C8B-B14F-4D97-AF65-F5344CB8AC3E}">
        <p14:creationId xmlns:p14="http://schemas.microsoft.com/office/powerpoint/2010/main" val="1111368766"/>
      </p:ext>
    </p:extLst>
  </p:cSld>
  <p:clrMapOvr>
    <a:masterClrMapping/>
  </p:clrMapOvr>
  <mc:AlternateContent xmlns:mc="http://schemas.openxmlformats.org/markup-compatibility/2006">
    <mc:Choice xmlns:p14="http://schemas.microsoft.com/office/powerpoint/2010/main" Requires="p14">
      <p:transition spd="slow" p14:dur="1300" advTm="23500">
        <p14:pan dir="u"/>
      </p:transition>
    </mc:Choice>
    <mc:Fallback>
      <p:transition spd="slow" advTm="235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5021" y="209550"/>
            <a:ext cx="9549179" cy="6497963"/>
          </a:xfrm>
          <a:ln w="25400">
            <a:solidFill>
              <a:schemeClr val="tx2"/>
            </a:solidFill>
          </a:ln>
        </p:spPr>
      </p:pic>
    </p:spTree>
    <p:extLst>
      <p:ext uri="{BB962C8B-B14F-4D97-AF65-F5344CB8AC3E}">
        <p14:creationId xmlns:p14="http://schemas.microsoft.com/office/powerpoint/2010/main" val="2109572203"/>
      </p:ext>
    </p:extLst>
  </p:cSld>
  <p:clrMapOvr>
    <a:masterClrMapping/>
  </p:clrMapOvr>
  <mc:AlternateContent xmlns:mc="http://schemas.openxmlformats.org/markup-compatibility/2006">
    <mc:Choice xmlns:p14="http://schemas.microsoft.com/office/powerpoint/2010/main" Requires="p14">
      <p:transition spd="slow" p14:dur="1300" advTm="14000">
        <p14:pan dir="u"/>
      </p:transition>
    </mc:Choice>
    <mc:Fallback>
      <p:transition spd="slow" advTm="14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noFill/>
        </p:spPr>
        <p:txBody>
          <a:bodyPr/>
          <a:lstStyle/>
          <a:p>
            <a:r>
              <a:rPr lang="de-DE" b="1" dirty="0">
                <a:effectLst>
                  <a:outerShdw blurRad="50800" dist="76200" dir="2700000" algn="tl" rotWithShape="0">
                    <a:prstClr val="black">
                      <a:alpha val="40000"/>
                    </a:prstClr>
                  </a:outerShdw>
                </a:effectLst>
              </a:rPr>
              <a:t>Deine zeit ist wertvoll</a:t>
            </a:r>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521512868"/>
              </p:ext>
            </p:extLst>
          </p:nvPr>
        </p:nvGraphicFramePr>
        <p:xfrm>
          <a:off x="1141412" y="1828800"/>
          <a:ext cx="9905999" cy="4414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087388"/>
      </p:ext>
    </p:extLst>
  </p:cSld>
  <p:clrMapOvr>
    <a:masterClrMapping/>
  </p:clrMapOvr>
  <mc:AlternateContent xmlns:mc="http://schemas.openxmlformats.org/markup-compatibility/2006">
    <mc:Choice xmlns:p14="http://schemas.microsoft.com/office/powerpoint/2010/main" Requires="p14">
      <p:transition spd="slow" p14:dur="1600" advTm="10000">
        <p:blinds dir="vert"/>
      </p:transition>
    </mc:Choice>
    <mc:Fallback>
      <p:transition spd="slow" advTm="10000">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2" name="Rectangle 5">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8">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9">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Line 16">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4" name="Freeform 17">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Rectangle 21">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9" name="Freeform 22">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40" name="Group 39">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1" name="Freeform 32">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3">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4">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5">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6">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7">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8">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39">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0">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Rectangle 41">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cxnSp>
        <p:nvCxnSpPr>
          <p:cNvPr id="52" name="Straight Connector 51">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4" name="Textfeld 3"/>
          <p:cNvSpPr txBox="1"/>
          <p:nvPr/>
        </p:nvSpPr>
        <p:spPr>
          <a:xfrm>
            <a:off x="3800475" y="2557463"/>
            <a:ext cx="184731" cy="369332"/>
          </a:xfrm>
          <a:prstGeom prst="rect">
            <a:avLst/>
          </a:prstGeom>
          <a:noFill/>
        </p:spPr>
        <p:txBody>
          <a:bodyPr wrap="none" rtlCol="0">
            <a:spAutoFit/>
          </a:bodyPr>
          <a:lstStyle/>
          <a:p>
            <a:endParaRPr lang="de-DE" dirty="0"/>
          </a:p>
        </p:txBody>
      </p:sp>
      <p:sp>
        <p:nvSpPr>
          <p:cNvPr id="2" name="Titel 1"/>
          <p:cNvSpPr>
            <a:spLocks noGrp="1"/>
          </p:cNvSpPr>
          <p:nvPr>
            <p:ph type="title"/>
          </p:nvPr>
        </p:nvSpPr>
        <p:spPr>
          <a:xfrm>
            <a:off x="-621760" y="1208086"/>
            <a:ext cx="5230812" cy="4708528"/>
          </a:xfrm>
          <a:effectLst>
            <a:outerShdw blurRad="50800" dist="76200" dir="2700000" algn="tl" rotWithShape="0">
              <a:schemeClr val="bg2">
                <a:alpha val="40000"/>
              </a:schemeClr>
            </a:outerShdw>
          </a:effectLst>
        </p:spPr>
        <p:txBody>
          <a:bodyPr>
            <a:normAutofit/>
          </a:bodyPr>
          <a:lstStyle/>
          <a:p>
            <a:pPr lvl="0" algn="r"/>
            <a:r>
              <a:rPr lang="de-DE" sz="4000" b="1" dirty="0"/>
              <a:t>Wirtschaftliches Netzwerk</a:t>
            </a:r>
            <a:br>
              <a:rPr lang="en-US" sz="4000" dirty="0"/>
            </a:br>
            <a:endParaRPr lang="de-DE" sz="4000" dirty="0"/>
          </a:p>
        </p:txBody>
      </p:sp>
      <p:sp>
        <p:nvSpPr>
          <p:cNvPr id="3" name="Inhaltsplatzhalter 2"/>
          <p:cNvSpPr>
            <a:spLocks noGrp="1"/>
          </p:cNvSpPr>
          <p:nvPr>
            <p:ph idx="1"/>
          </p:nvPr>
        </p:nvSpPr>
        <p:spPr>
          <a:xfrm>
            <a:off x="4670173" y="1082673"/>
            <a:ext cx="6378828" cy="4708528"/>
          </a:xfrm>
          <a:effectLst>
            <a:outerShdw blurRad="50800" dist="76200" dir="2700000" algn="tl" rotWithShape="0">
              <a:schemeClr val="bg2">
                <a:alpha val="40000"/>
              </a:schemeClr>
            </a:outerShdw>
          </a:effectLst>
        </p:spPr>
        <p:txBody>
          <a:bodyPr anchor="ctr">
            <a:normAutofit/>
          </a:bodyPr>
          <a:lstStyle/>
          <a:p>
            <a:pPr marL="0" indent="0">
              <a:buNone/>
            </a:pPr>
            <a:r>
              <a:rPr lang="de-DE" sz="3600" b="1" dirty="0"/>
              <a:t>Neue Geschäftspartner finden</a:t>
            </a:r>
          </a:p>
          <a:p>
            <a:pPr marL="0" indent="0">
              <a:buNone/>
            </a:pPr>
            <a:endParaRPr lang="de-DE" sz="3200" dirty="0"/>
          </a:p>
        </p:txBody>
      </p:sp>
    </p:spTree>
    <p:extLst>
      <p:ext uri="{BB962C8B-B14F-4D97-AF65-F5344CB8AC3E}">
        <p14:creationId xmlns:p14="http://schemas.microsoft.com/office/powerpoint/2010/main" val="1015208696"/>
      </p:ext>
    </p:extLst>
  </p:cSld>
  <p:clrMapOvr>
    <a:masterClrMapping/>
  </p:clrMapOvr>
  <mc:AlternateContent xmlns:mc="http://schemas.openxmlformats.org/markup-compatibility/2006">
    <mc:Choice xmlns:p15="http://schemas.microsoft.com/office/powerpoint/2012/main" Requires="p15">
      <p:transition spd="slow" advTm="3000">
        <p15:prstTrans prst="peelOff"/>
      </p:transition>
    </mc:Choice>
    <mc:Fallback>
      <p:transition spd="slow"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1008063" y="1181100"/>
            <a:ext cx="10031412" cy="5048250"/>
          </a:xfrm>
        </p:spPr>
        <p:txBody>
          <a:bodyPr>
            <a:noAutofit/>
          </a:bodyPr>
          <a:lstStyle/>
          <a:p>
            <a:r>
              <a:rPr lang="de-DE" sz="3600" b="1" dirty="0">
                <a:effectLst>
                  <a:outerShdw blurRad="50800" dist="76200" dir="2700000" algn="tl" rotWithShape="0">
                    <a:schemeClr val="bg2">
                      <a:alpha val="40000"/>
                    </a:schemeClr>
                  </a:outerShdw>
                </a:effectLst>
              </a:rPr>
              <a:t>Die großen Internetfirmen machen Milliardengewinne.</a:t>
            </a:r>
          </a:p>
          <a:p>
            <a:r>
              <a:rPr lang="de-DE" sz="3600" b="1" dirty="0">
                <a:effectLst>
                  <a:outerShdw blurRad="50800" dist="76200" dir="2700000" algn="tl" rotWithShape="0">
                    <a:schemeClr val="bg2">
                      <a:alpha val="40000"/>
                    </a:schemeClr>
                  </a:outerShdw>
                </a:effectLst>
              </a:rPr>
              <a:t>Du nutzt sie auch. Du hast sie weiterempfohlen. Du hast sie groß gemacht!</a:t>
            </a:r>
          </a:p>
          <a:p>
            <a:r>
              <a:rPr lang="de-DE" sz="3600" b="1" dirty="0">
                <a:effectLst>
                  <a:outerShdw blurRad="50800" dist="76200" dir="2700000" algn="tl" rotWithShape="0">
                    <a:schemeClr val="bg2">
                      <a:alpha val="40000"/>
                    </a:schemeClr>
                  </a:outerShdw>
                </a:effectLst>
              </a:rPr>
              <a:t>Doch was hast Du dafür von ihnen bekommen?</a:t>
            </a:r>
          </a:p>
          <a:p>
            <a:r>
              <a:rPr lang="de-DE" sz="3600" b="1" dirty="0">
                <a:effectLst>
                  <a:outerShdw blurRad="50800" dist="76200" dir="2700000" algn="tl" rotWithShape="0">
                    <a:schemeClr val="bg2">
                      <a:alpha val="40000"/>
                    </a:schemeClr>
                  </a:outerShdw>
                </a:effectLst>
              </a:rPr>
              <a:t>Nichts?</a:t>
            </a:r>
          </a:p>
          <a:p>
            <a:endParaRPr lang="de-DE" sz="3600" b="1" dirty="0">
              <a:effectLst>
                <a:outerShdw blurRad="50800" dist="76200" dir="2700000" algn="tl" rotWithShape="0">
                  <a:schemeClr val="bg2">
                    <a:alpha val="40000"/>
                  </a:schemeClr>
                </a:outerShdw>
              </a:effectLst>
            </a:endParaRPr>
          </a:p>
        </p:txBody>
      </p:sp>
    </p:spTree>
    <p:extLst>
      <p:ext uri="{BB962C8B-B14F-4D97-AF65-F5344CB8AC3E}">
        <p14:creationId xmlns:p14="http://schemas.microsoft.com/office/powerpoint/2010/main" val="1400061514"/>
      </p:ext>
    </p:extLst>
  </p:cSld>
  <p:clrMapOvr>
    <a:masterClrMapping/>
  </p:clrMapOvr>
  <mc:AlternateContent xmlns:mc="http://schemas.openxmlformats.org/markup-compatibility/2006">
    <mc:Choice xmlns:p14="http://schemas.microsoft.com/office/powerpoint/2010/main" Requires="p14">
      <p:transition spd="slow" p14:dur="2000" advTm="8000">
        <p14:reveal/>
      </p:transition>
    </mc:Choice>
    <mc:Fallback>
      <p:transition spd="slow" advTm="8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41413" y="618518"/>
            <a:ext cx="9905998" cy="901189"/>
          </a:xfrm>
          <a:solidFill>
            <a:schemeClr val="bg2"/>
          </a:solidFill>
        </p:spPr>
        <p:txBody>
          <a:bodyPr>
            <a:normAutofit fontScale="90000"/>
          </a:bodyPr>
          <a:lstStyle/>
          <a:p>
            <a:pPr algn="ctr"/>
            <a:r>
              <a:rPr lang="de-DE" sz="6000" b="1" dirty="0"/>
              <a:t>60.000 Kunden</a:t>
            </a:r>
          </a:p>
        </p:txBody>
      </p:sp>
      <p:sp>
        <p:nvSpPr>
          <p:cNvPr id="3" name="Inhaltsplatzhalter 2"/>
          <p:cNvSpPr>
            <a:spLocks noGrp="1"/>
          </p:cNvSpPr>
          <p:nvPr>
            <p:ph idx="1"/>
          </p:nvPr>
        </p:nvSpPr>
        <p:spPr/>
        <p:txBody>
          <a:bodyPr>
            <a:normAutofit fontScale="85000" lnSpcReduction="20000"/>
          </a:bodyPr>
          <a:lstStyle/>
          <a:p>
            <a:pPr marL="0" indent="0" algn="ctr">
              <a:buNone/>
            </a:pPr>
            <a:r>
              <a:rPr lang="de-DE" sz="6500" b="1" dirty="0">
                <a:effectLst>
                  <a:outerShdw blurRad="50800" dist="76200" dir="2700000" algn="tl" rotWithShape="0">
                    <a:schemeClr val="bg2">
                      <a:alpha val="40000"/>
                    </a:schemeClr>
                  </a:outerShdw>
                </a:effectLst>
              </a:rPr>
              <a:t>Egal ob geschäftlich oder privat - bei </a:t>
            </a:r>
            <a:r>
              <a:rPr lang="de-DE" sz="6500" b="1" dirty="0" err="1">
                <a:effectLst>
                  <a:outerShdw blurRad="50800" dist="76200" dir="2700000" algn="tl" rotWithShape="0">
                    <a:schemeClr val="bg2">
                      <a:alpha val="40000"/>
                    </a:schemeClr>
                  </a:outerShdw>
                </a:effectLst>
              </a:rPr>
              <a:t>Jugl.net</a:t>
            </a:r>
            <a:r>
              <a:rPr lang="de-DE" sz="6500" b="1" dirty="0">
                <a:effectLst>
                  <a:outerShdw blurRad="50800" dist="76200" dir="2700000" algn="tl" rotWithShape="0">
                    <a:schemeClr val="bg2">
                      <a:alpha val="40000"/>
                    </a:schemeClr>
                  </a:outerShdw>
                </a:effectLst>
              </a:rPr>
              <a:t> kannst Du uneingeschränkt kostenlos annoncieren!</a:t>
            </a:r>
          </a:p>
          <a:p>
            <a:pPr marL="0" indent="0">
              <a:buNone/>
            </a:pPr>
            <a:endParaRPr lang="de-DE" sz="3200" b="1" dirty="0">
              <a:effectLst>
                <a:outerShdw blurRad="50800" dist="76200" dir="2700000" algn="tl" rotWithShape="0">
                  <a:schemeClr val="bg2">
                    <a:alpha val="40000"/>
                  </a:schemeClr>
                </a:outerShdw>
              </a:effectLst>
            </a:endParaRPr>
          </a:p>
        </p:txBody>
      </p:sp>
    </p:spTree>
    <p:extLst>
      <p:ext uri="{BB962C8B-B14F-4D97-AF65-F5344CB8AC3E}">
        <p14:creationId xmlns:p14="http://schemas.microsoft.com/office/powerpoint/2010/main" val="1875003882"/>
      </p:ext>
    </p:extLst>
  </p:cSld>
  <p:clrMapOvr>
    <a:masterClrMapping/>
  </p:clrMapOvr>
  <mc:AlternateContent xmlns:mc="http://schemas.openxmlformats.org/markup-compatibility/2006">
    <mc:Choice xmlns:p14="http://schemas.microsoft.com/office/powerpoint/2010/main" Requires="p14">
      <p:transition spd="slow" p14:dur="1300" advTm="7500">
        <p14:pan dir="u"/>
      </p:transition>
    </mc:Choice>
    <mc:Fallback>
      <p:transition spd="slow" advTm="75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1155700" y="1745262"/>
            <a:ext cx="9905999" cy="3541714"/>
          </a:xfrm>
        </p:spPr>
        <p:txBody>
          <a:bodyPr>
            <a:normAutofit/>
          </a:bodyPr>
          <a:lstStyle/>
          <a:p>
            <a:pPr>
              <a:buFont typeface="Wingdings" charset="2"/>
              <a:buChar char="v"/>
            </a:pPr>
            <a:r>
              <a:rPr lang="de-DE" sz="3200" b="1" dirty="0">
                <a:effectLst>
                  <a:outerShdw blurRad="50800" dist="76200" dir="2700000" algn="tl" rotWithShape="0">
                    <a:schemeClr val="bg2">
                      <a:alpha val="40000"/>
                    </a:schemeClr>
                  </a:outerShdw>
                </a:effectLst>
              </a:rPr>
              <a:t>Verkaufe privat, was Du nicht mehr benötigst und mache Dir und anderen eine Freude.</a:t>
            </a:r>
          </a:p>
          <a:p>
            <a:pPr>
              <a:buFont typeface="Wingdings" charset="2"/>
              <a:buChar char="v"/>
            </a:pPr>
            <a:endParaRPr lang="de-DE" sz="3200" b="1" dirty="0">
              <a:effectLst>
                <a:outerShdw blurRad="50800" dist="76200" dir="2700000" algn="tl" rotWithShape="0">
                  <a:schemeClr val="bg2">
                    <a:alpha val="40000"/>
                  </a:schemeClr>
                </a:outerShdw>
              </a:effectLst>
            </a:endParaRPr>
          </a:p>
          <a:p>
            <a:pPr>
              <a:buFont typeface="Wingdings" charset="2"/>
              <a:buChar char="v"/>
            </a:pPr>
            <a:r>
              <a:rPr lang="de-DE" sz="3200" b="1" dirty="0">
                <a:effectLst>
                  <a:outerShdw blurRad="50800" dist="76200" dir="2700000" algn="tl" rotWithShape="0">
                    <a:schemeClr val="bg2">
                      <a:alpha val="40000"/>
                    </a:schemeClr>
                  </a:outerShdw>
                </a:effectLst>
              </a:rPr>
              <a:t>Bringe Deinen Onlineshop nach vorne – stelle Deine Produkte bei </a:t>
            </a:r>
            <a:r>
              <a:rPr lang="de-DE" sz="3200" b="1" dirty="0" err="1">
                <a:effectLst>
                  <a:outerShdw blurRad="50800" dist="76200" dir="2700000" algn="tl" rotWithShape="0">
                    <a:schemeClr val="bg2">
                      <a:alpha val="40000"/>
                    </a:schemeClr>
                  </a:outerShdw>
                </a:effectLst>
              </a:rPr>
              <a:t>Jugl.net</a:t>
            </a:r>
            <a:r>
              <a:rPr lang="de-DE" sz="3200" b="1" dirty="0">
                <a:effectLst>
                  <a:outerShdw blurRad="50800" dist="76200" dir="2700000" algn="tl" rotWithShape="0">
                    <a:schemeClr val="bg2">
                      <a:alpha val="40000"/>
                    </a:schemeClr>
                  </a:outerShdw>
                </a:effectLst>
              </a:rPr>
              <a:t> ein.</a:t>
            </a:r>
          </a:p>
          <a:p>
            <a:pPr marL="0" indent="0">
              <a:buNone/>
            </a:pPr>
            <a:endParaRPr lang="de-DE" sz="3200" b="1" dirty="0">
              <a:effectLst>
                <a:outerShdw blurRad="50800" dist="76200" dir="2700000" algn="tl" rotWithShape="0">
                  <a:schemeClr val="bg2">
                    <a:alpha val="40000"/>
                  </a:schemeClr>
                </a:outerShdw>
              </a:effectLst>
            </a:endParaRPr>
          </a:p>
          <a:p>
            <a:pPr marL="0" indent="0">
              <a:buNone/>
            </a:pPr>
            <a:endParaRPr lang="de-DE" sz="3200" b="1" dirty="0">
              <a:effectLst>
                <a:outerShdw blurRad="50800" dist="76200" dir="2700000" algn="tl" rotWithShape="0">
                  <a:schemeClr val="bg2">
                    <a:alpha val="40000"/>
                  </a:schemeClr>
                </a:outerShdw>
              </a:effectLst>
            </a:endParaRPr>
          </a:p>
        </p:txBody>
      </p:sp>
    </p:spTree>
    <p:extLst>
      <p:ext uri="{BB962C8B-B14F-4D97-AF65-F5344CB8AC3E}">
        <p14:creationId xmlns:p14="http://schemas.microsoft.com/office/powerpoint/2010/main" val="413339215"/>
      </p:ext>
    </p:extLst>
  </p:cSld>
  <p:clrMapOvr>
    <a:masterClrMapping/>
  </p:clrMapOvr>
  <p:transition spd="slow" advTm="8000">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41413" y="1082161"/>
            <a:ext cx="9905998" cy="888307"/>
          </a:xfrm>
          <a:solidFill>
            <a:schemeClr val="bg2"/>
          </a:solidFill>
        </p:spPr>
        <p:txBody>
          <a:bodyPr>
            <a:noAutofit/>
          </a:bodyPr>
          <a:lstStyle/>
          <a:p>
            <a:br>
              <a:rPr lang="de-DE" sz="3400" dirty="0"/>
            </a:br>
            <a:r>
              <a:rPr lang="de-DE" sz="3400" dirty="0"/>
              <a:t> </a:t>
            </a:r>
            <a:r>
              <a:rPr lang="de-DE" sz="3400" b="1" dirty="0"/>
              <a:t>Klingt gut – welche Möglichkeiten habe ich? </a:t>
            </a:r>
            <a:br>
              <a:rPr lang="de-DE" sz="3400" dirty="0"/>
            </a:br>
            <a:endParaRPr lang="de-DE" sz="3400" dirty="0"/>
          </a:p>
        </p:txBody>
      </p:sp>
      <p:sp>
        <p:nvSpPr>
          <p:cNvPr id="3" name="Inhaltsplatzhalter 2"/>
          <p:cNvSpPr>
            <a:spLocks noGrp="1"/>
          </p:cNvSpPr>
          <p:nvPr>
            <p:ph idx="1"/>
          </p:nvPr>
        </p:nvSpPr>
        <p:spPr>
          <a:xfrm>
            <a:off x="1141413" y="2352521"/>
            <a:ext cx="9905999" cy="3541714"/>
          </a:xfrm>
        </p:spPr>
        <p:txBody>
          <a:bodyPr>
            <a:normAutofit/>
          </a:bodyPr>
          <a:lstStyle/>
          <a:p>
            <a:r>
              <a:rPr lang="de-DE" sz="3200" b="1" dirty="0">
                <a:effectLst>
                  <a:outerShdw blurRad="50800" dist="76200" dir="2700000" algn="tl" rotWithShape="0">
                    <a:schemeClr val="bg2">
                      <a:alpha val="40000"/>
                    </a:schemeClr>
                  </a:outerShdw>
                </a:effectLst>
              </a:rPr>
              <a:t>Werbung ohne Kaufmöglichkeit (für Schnäppchenjäger)</a:t>
            </a:r>
          </a:p>
          <a:p>
            <a:r>
              <a:rPr lang="de-DE" sz="3200" b="1" dirty="0">
                <a:effectLst>
                  <a:outerShdw blurRad="50800" dist="76200" dir="2700000" algn="tl" rotWithShape="0">
                    <a:schemeClr val="bg2">
                      <a:alpha val="40000"/>
                    </a:schemeClr>
                  </a:outerShdw>
                </a:effectLst>
              </a:rPr>
              <a:t>Sofortkauf (für Eilige)</a:t>
            </a:r>
          </a:p>
          <a:p>
            <a:r>
              <a:rPr lang="de-DE" sz="3200" b="1" dirty="0">
                <a:effectLst>
                  <a:outerShdw blurRad="50800" dist="76200" dir="2700000" algn="tl" rotWithShape="0">
                    <a:schemeClr val="bg2">
                      <a:alpha val="40000"/>
                    </a:schemeClr>
                  </a:outerShdw>
                </a:effectLst>
              </a:rPr>
              <a:t>Bieterverfahren (für Player)</a:t>
            </a:r>
          </a:p>
          <a:p>
            <a:r>
              <a:rPr lang="de-DE" sz="3200" b="1" dirty="0">
                <a:effectLst>
                  <a:outerShdw blurRad="50800" dist="76200" dir="2700000" algn="tl" rotWithShape="0">
                    <a:schemeClr val="bg2">
                      <a:alpha val="40000"/>
                    </a:schemeClr>
                  </a:outerShdw>
                </a:effectLst>
              </a:rPr>
              <a:t>Suchauftrag (für Sparfüchse)</a:t>
            </a:r>
          </a:p>
          <a:p>
            <a:r>
              <a:rPr lang="de-DE" sz="3200" b="1" dirty="0">
                <a:effectLst>
                  <a:outerShdw blurRad="50800" dist="76200" dir="2700000" algn="tl" rotWithShape="0">
                    <a:schemeClr val="bg2">
                      <a:alpha val="40000"/>
                    </a:schemeClr>
                  </a:outerShdw>
                </a:effectLst>
              </a:rPr>
              <a:t>Einfach Geld verdienen (für Checker)</a:t>
            </a:r>
          </a:p>
          <a:p>
            <a:endParaRPr lang="de-DE" sz="3200" b="1" dirty="0">
              <a:effectLst>
                <a:outerShdw blurRad="50800" dist="76200" dir="2700000" algn="tl" rotWithShape="0">
                  <a:schemeClr val="bg2">
                    <a:alpha val="40000"/>
                  </a:schemeClr>
                </a:outerShdw>
              </a:effectLst>
            </a:endParaRPr>
          </a:p>
        </p:txBody>
      </p:sp>
    </p:spTree>
    <p:extLst>
      <p:ext uri="{BB962C8B-B14F-4D97-AF65-F5344CB8AC3E}">
        <p14:creationId xmlns:p14="http://schemas.microsoft.com/office/powerpoint/2010/main" val="2087988227"/>
      </p:ext>
    </p:extLst>
  </p:cSld>
  <p:clrMapOvr>
    <a:masterClrMapping/>
  </p:clrMapOvr>
  <p:transition spd="slow" advTm="10000">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41413" y="736520"/>
            <a:ext cx="9905998" cy="5730767"/>
          </a:xfrm>
        </p:spPr>
        <p:txBody>
          <a:bodyPr>
            <a:normAutofit/>
          </a:bodyPr>
          <a:lstStyle/>
          <a:p>
            <a:pPr algn="ctr"/>
            <a:r>
              <a:rPr lang="de-DE" sz="4800" b="1" dirty="0">
                <a:effectLst>
                  <a:outerShdw blurRad="50800" dist="50800" dir="5400000" algn="ctr" rotWithShape="0">
                    <a:schemeClr val="bg2"/>
                  </a:outerShdw>
                </a:effectLst>
              </a:rPr>
              <a:t>Verkaufen / Werbung schalten</a:t>
            </a:r>
            <a:br>
              <a:rPr lang="de-DE" sz="4800" b="1" dirty="0">
                <a:effectLst>
                  <a:outerShdw blurRad="50800" dist="50800" dir="5400000" algn="ctr" rotWithShape="0">
                    <a:schemeClr val="bg2"/>
                  </a:outerShdw>
                </a:effectLst>
              </a:rPr>
            </a:br>
            <a:br>
              <a:rPr lang="de-DE" sz="4800" b="1" dirty="0">
                <a:effectLst>
                  <a:outerShdw blurRad="50800" dist="50800" dir="5400000" algn="ctr" rotWithShape="0">
                    <a:schemeClr val="bg2"/>
                  </a:outerShdw>
                </a:effectLst>
              </a:rPr>
            </a:br>
            <a:r>
              <a:rPr lang="de-DE" sz="3200" b="1" dirty="0">
                <a:effectLst>
                  <a:outerShdw blurRad="50800" dist="76200" dir="2700000" algn="tl" rotWithShape="0">
                    <a:schemeClr val="bg2">
                      <a:alpha val="40000"/>
                    </a:schemeClr>
                  </a:outerShdw>
                </a:effectLst>
              </a:rPr>
              <a:t>In den Folgenden Folien wird erklärt, wie eine </a:t>
            </a:r>
            <a:r>
              <a:rPr lang="de-DE" sz="3200" b="1" dirty="0" err="1">
                <a:effectLst>
                  <a:outerShdw blurRad="50800" dist="76200" dir="2700000" algn="tl" rotWithShape="0">
                    <a:schemeClr val="bg2">
                      <a:alpha val="40000"/>
                    </a:schemeClr>
                  </a:outerShdw>
                </a:effectLst>
              </a:rPr>
              <a:t>werbung</a:t>
            </a:r>
            <a:r>
              <a:rPr lang="de-DE" sz="3200" b="1" dirty="0">
                <a:effectLst>
                  <a:outerShdw blurRad="50800" dist="76200" dir="2700000" algn="tl" rotWithShape="0">
                    <a:schemeClr val="bg2">
                      <a:alpha val="40000"/>
                    </a:schemeClr>
                  </a:outerShdw>
                </a:effectLst>
              </a:rPr>
              <a:t> erstellt wird</a:t>
            </a:r>
            <a:br>
              <a:rPr lang="de-DE" sz="4800" dirty="0">
                <a:effectLst>
                  <a:outerShdw blurRad="50800" dist="50800" dir="5400000" algn="ctr" rotWithShape="0">
                    <a:schemeClr val="bg2"/>
                  </a:outerShdw>
                </a:effectLst>
              </a:rPr>
            </a:br>
            <a:endParaRPr lang="de-DE" sz="4800" dirty="0">
              <a:effectLst>
                <a:outerShdw blurRad="50800" dist="50800" dir="5400000" algn="ctr" rotWithShape="0">
                  <a:schemeClr val="bg2"/>
                </a:outerShdw>
              </a:effectLst>
            </a:endParaRPr>
          </a:p>
        </p:txBody>
      </p:sp>
    </p:spTree>
    <p:extLst>
      <p:ext uri="{BB962C8B-B14F-4D97-AF65-F5344CB8AC3E}">
        <p14:creationId xmlns:p14="http://schemas.microsoft.com/office/powerpoint/2010/main" val="973263881"/>
      </p:ext>
    </p:extLst>
  </p:cSld>
  <p:clrMapOvr>
    <a:masterClrMapping/>
  </p:clrMapOvr>
  <p:transition spd="slow" advTm="5000">
    <p:comb/>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2C20884A-E77D-4AF9-8F8E-A266AB0E6C22}"/>
              </a:ext>
            </a:extLst>
          </p:cNvPr>
          <p:cNvPicPr>
            <a:picLocks noChangeAspect="1"/>
          </p:cNvPicPr>
          <p:nvPr/>
        </p:nvPicPr>
        <p:blipFill>
          <a:blip r:embed="rId2"/>
          <a:stretch>
            <a:fillRect/>
          </a:stretch>
        </p:blipFill>
        <p:spPr>
          <a:xfrm>
            <a:off x="95250" y="1585912"/>
            <a:ext cx="12001500" cy="3686175"/>
          </a:xfrm>
          <a:prstGeom prst="rect">
            <a:avLst/>
          </a:prstGeom>
        </p:spPr>
      </p:pic>
    </p:spTree>
    <p:extLst>
      <p:ext uri="{BB962C8B-B14F-4D97-AF65-F5344CB8AC3E}">
        <p14:creationId xmlns:p14="http://schemas.microsoft.com/office/powerpoint/2010/main" val="915174929"/>
      </p:ext>
    </p:extLst>
  </p:cSld>
  <p:clrMapOvr>
    <a:masterClrMapping/>
  </p:clrMapOvr>
  <mc:AlternateContent xmlns:mc="http://schemas.openxmlformats.org/markup-compatibility/2006">
    <mc:Choice xmlns:p14="http://schemas.microsoft.com/office/powerpoint/2010/main" Requires="p14">
      <p:transition spd="slow" p14:dur="2000" advTm="10000">
        <p14:reveal/>
      </p:transition>
    </mc:Choice>
    <mc:Fallback>
      <p:transition spd="slow" advTm="10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5" name="Inhaltsplatzhalter 4">
            <a:extLst>
              <a:ext uri="{FF2B5EF4-FFF2-40B4-BE49-F238E27FC236}">
                <a16:creationId xmlns:a16="http://schemas.microsoft.com/office/drawing/2014/main" id="{B7557508-BD4F-42CF-B762-DE327EE8B7BE}"/>
              </a:ext>
            </a:extLst>
          </p:cNvPr>
          <p:cNvSpPr>
            <a:spLocks noGrp="1"/>
          </p:cNvSpPr>
          <p:nvPr>
            <p:ph idx="1"/>
          </p:nvPr>
        </p:nvSpPr>
        <p:spPr/>
        <p:txBody>
          <a:bodyPr/>
          <a:lstStyle/>
          <a:p>
            <a:endParaRPr lang="de-DE"/>
          </a:p>
        </p:txBody>
      </p:sp>
      <p:pic>
        <p:nvPicPr>
          <p:cNvPr id="6" name="Grafik 5">
            <a:extLst>
              <a:ext uri="{FF2B5EF4-FFF2-40B4-BE49-F238E27FC236}">
                <a16:creationId xmlns:a16="http://schemas.microsoft.com/office/drawing/2014/main" id="{C8BE34AC-3DDC-49A9-993E-5DEAF3028497}"/>
              </a:ext>
            </a:extLst>
          </p:cNvPr>
          <p:cNvPicPr>
            <a:picLocks noChangeAspect="1"/>
          </p:cNvPicPr>
          <p:nvPr/>
        </p:nvPicPr>
        <p:blipFill>
          <a:blip r:embed="rId2"/>
          <a:stretch>
            <a:fillRect/>
          </a:stretch>
        </p:blipFill>
        <p:spPr>
          <a:xfrm>
            <a:off x="109537" y="185737"/>
            <a:ext cx="11972925" cy="6486525"/>
          </a:xfrm>
          <a:prstGeom prst="rect">
            <a:avLst/>
          </a:prstGeom>
        </p:spPr>
      </p:pic>
    </p:spTree>
    <p:extLst>
      <p:ext uri="{BB962C8B-B14F-4D97-AF65-F5344CB8AC3E}">
        <p14:creationId xmlns:p14="http://schemas.microsoft.com/office/powerpoint/2010/main" val="1067151889"/>
      </p:ext>
    </p:extLst>
  </p:cSld>
  <p:clrMapOvr>
    <a:masterClrMapping/>
  </p:clrMapOvr>
  <mc:AlternateContent xmlns:mc="http://schemas.openxmlformats.org/markup-compatibility/2006">
    <mc:Choice xmlns:p14="http://schemas.microsoft.com/office/powerpoint/2010/main" Requires="p14">
      <p:transition spd="slow" p14:dur="1300" advTm="32000">
        <p14:pan dir="u"/>
      </p:transition>
    </mc:Choice>
    <mc:Fallback>
      <p:transition spd="slow" advTm="32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1235AE6-AE73-4813-9704-05A999CC6E45}"/>
              </a:ext>
            </a:extLst>
          </p:cNvPr>
          <p:cNvPicPr>
            <a:picLocks noChangeAspect="1"/>
          </p:cNvPicPr>
          <p:nvPr/>
        </p:nvPicPr>
        <p:blipFill>
          <a:blip r:embed="rId2"/>
          <a:stretch>
            <a:fillRect/>
          </a:stretch>
        </p:blipFill>
        <p:spPr>
          <a:xfrm>
            <a:off x="133350" y="2586037"/>
            <a:ext cx="11925300" cy="1685925"/>
          </a:xfrm>
          <a:prstGeom prst="rect">
            <a:avLst/>
          </a:prstGeom>
        </p:spPr>
      </p:pic>
    </p:spTree>
    <p:extLst>
      <p:ext uri="{BB962C8B-B14F-4D97-AF65-F5344CB8AC3E}">
        <p14:creationId xmlns:p14="http://schemas.microsoft.com/office/powerpoint/2010/main" val="1959866001"/>
      </p:ext>
    </p:extLst>
  </p:cSld>
  <p:clrMapOvr>
    <a:masterClrMapping/>
  </p:clrMapOvr>
  <mc:AlternateContent xmlns:mc="http://schemas.openxmlformats.org/markup-compatibility/2006">
    <mc:Choice xmlns:p14="http://schemas.microsoft.com/office/powerpoint/2010/main" Requires="p14">
      <p:transition spd="slow" p14:dur="1300" advTm="7000">
        <p14:pan dir="u"/>
      </p:transition>
    </mc:Choice>
    <mc:Fallback>
      <p:transition spd="slow" advTm="7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9142" y="62319"/>
            <a:ext cx="8366812" cy="6732366"/>
          </a:xfrm>
          <a:ln w="25400">
            <a:solidFill>
              <a:schemeClr val="tx2"/>
            </a:solidFill>
          </a:ln>
        </p:spPr>
      </p:pic>
    </p:spTree>
    <p:extLst>
      <p:ext uri="{BB962C8B-B14F-4D97-AF65-F5344CB8AC3E}">
        <p14:creationId xmlns:p14="http://schemas.microsoft.com/office/powerpoint/2010/main" val="683389105"/>
      </p:ext>
    </p:extLst>
  </p:cSld>
  <p:clrMapOvr>
    <a:masterClrMapping/>
  </p:clrMapOvr>
  <mc:AlternateContent xmlns:mc="http://schemas.openxmlformats.org/markup-compatibility/2006">
    <mc:Choice xmlns:p14="http://schemas.microsoft.com/office/powerpoint/2010/main" Requires="p14">
      <p:transition spd="slow" p14:dur="1300" advTm="13000">
        <p14:pan dir="u"/>
      </p:transition>
    </mc:Choice>
    <mc:Fallback>
      <p:transition spd="slow" advTm="130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651" y="75453"/>
            <a:ext cx="11408698" cy="6707093"/>
          </a:xfrm>
          <a:ln w="25400">
            <a:solidFill>
              <a:schemeClr val="tx2"/>
            </a:solidFill>
          </a:ln>
        </p:spPr>
      </p:pic>
    </p:spTree>
    <p:extLst>
      <p:ext uri="{BB962C8B-B14F-4D97-AF65-F5344CB8AC3E}">
        <p14:creationId xmlns:p14="http://schemas.microsoft.com/office/powerpoint/2010/main" val="1256190713"/>
      </p:ext>
    </p:extLst>
  </p:cSld>
  <p:clrMapOvr>
    <a:masterClrMapping/>
  </p:clrMapOvr>
  <mc:AlternateContent xmlns:mc="http://schemas.openxmlformats.org/markup-compatibility/2006">
    <mc:Choice xmlns:p14="http://schemas.microsoft.com/office/powerpoint/2010/main" Requires="p14">
      <p:transition spd="slow" p14:dur="1300" advTm="21000">
        <p14:pan dir="u"/>
      </p:transition>
    </mc:Choice>
    <mc:Fallback>
      <p:transition spd="slow" advTm="21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52400"/>
            <a:ext cx="10915650" cy="6572184"/>
          </a:xfrm>
          <a:ln w="25400">
            <a:solidFill>
              <a:schemeClr val="tx2"/>
            </a:solidFill>
          </a:ln>
        </p:spPr>
      </p:pic>
    </p:spTree>
    <p:extLst>
      <p:ext uri="{BB962C8B-B14F-4D97-AF65-F5344CB8AC3E}">
        <p14:creationId xmlns:p14="http://schemas.microsoft.com/office/powerpoint/2010/main" val="1531921870"/>
      </p:ext>
    </p:extLst>
  </p:cSld>
  <p:clrMapOvr>
    <a:masterClrMapping/>
  </p:clrMapOvr>
  <mc:AlternateContent xmlns:mc="http://schemas.openxmlformats.org/markup-compatibility/2006">
    <mc:Choice xmlns:p14="http://schemas.microsoft.com/office/powerpoint/2010/main" Requires="p14">
      <p:transition spd="slow" p14:dur="1300" advTm="25000">
        <p14:pan dir="u"/>
      </p:transition>
    </mc:Choice>
    <mc:Fallback>
      <p:transition spd="slow" advTm="25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02776" y="2664384"/>
            <a:ext cx="9905998" cy="1478570"/>
          </a:xfrm>
        </p:spPr>
        <p:txBody>
          <a:bodyPr>
            <a:normAutofit/>
          </a:bodyPr>
          <a:lstStyle/>
          <a:p>
            <a:pPr algn="ctr"/>
            <a:r>
              <a:rPr lang="de-DE" sz="4800" b="1" dirty="0">
                <a:effectLst>
                  <a:outerShdw blurRad="50800" dist="76200" dir="2700000" algn="tl" rotWithShape="0">
                    <a:prstClr val="black">
                      <a:alpha val="40000"/>
                    </a:prstClr>
                  </a:outerShdw>
                </a:effectLst>
              </a:rPr>
              <a:t>Darum </a:t>
            </a:r>
            <a:r>
              <a:rPr lang="de-DE" sz="4800" b="1" dirty="0" err="1">
                <a:effectLst>
                  <a:outerShdw blurRad="50800" dist="76200" dir="2700000" algn="tl" rotWithShape="0">
                    <a:prstClr val="black">
                      <a:alpha val="40000"/>
                    </a:prstClr>
                  </a:outerShdw>
                </a:effectLst>
              </a:rPr>
              <a:t>Jugl.net</a:t>
            </a:r>
            <a:endParaRPr lang="de-DE" sz="4800" b="1" dirty="0">
              <a:effectLst>
                <a:outerShdw blurRad="50800" dist="76200" dir="2700000" algn="tl" rotWithShape="0">
                  <a:prstClr val="black">
                    <a:alpha val="40000"/>
                  </a:prstClr>
                </a:outerShdw>
              </a:effectLst>
            </a:endParaRPr>
          </a:p>
        </p:txBody>
      </p:sp>
    </p:spTree>
    <p:extLst>
      <p:ext uri="{BB962C8B-B14F-4D97-AF65-F5344CB8AC3E}">
        <p14:creationId xmlns:p14="http://schemas.microsoft.com/office/powerpoint/2010/main" val="599549538"/>
      </p:ext>
    </p:extLst>
  </p:cSld>
  <p:clrMapOvr>
    <a:masterClrMapping/>
  </p:clrMapOvr>
  <p:transition spd="slow" advTm="2000">
    <p:comb/>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2087" y="114300"/>
            <a:ext cx="11084649" cy="6604443"/>
          </a:xfrm>
          <a:ln w="25400">
            <a:solidFill>
              <a:schemeClr val="tx2"/>
            </a:solidFill>
          </a:ln>
        </p:spPr>
      </p:pic>
    </p:spTree>
    <p:extLst>
      <p:ext uri="{BB962C8B-B14F-4D97-AF65-F5344CB8AC3E}">
        <p14:creationId xmlns:p14="http://schemas.microsoft.com/office/powerpoint/2010/main" val="1566180979"/>
      </p:ext>
    </p:extLst>
  </p:cSld>
  <p:clrMapOvr>
    <a:masterClrMapping/>
  </p:clrMapOvr>
  <mc:AlternateContent xmlns:mc="http://schemas.openxmlformats.org/markup-compatibility/2006">
    <mc:Choice xmlns:p14="http://schemas.microsoft.com/office/powerpoint/2010/main" Requires="p14">
      <p:transition spd="slow" p14:dur="1300" advTm="13000">
        <p14:pan dir="u"/>
      </p:transition>
    </mc:Choice>
    <mc:Fallback>
      <p:transition spd="slow" advTm="130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50" y="1011363"/>
            <a:ext cx="11982450" cy="4681516"/>
          </a:xfrm>
          <a:ln w="25400">
            <a:solidFill>
              <a:schemeClr val="tx2"/>
            </a:solidFill>
          </a:ln>
        </p:spPr>
      </p:pic>
    </p:spTree>
    <p:extLst>
      <p:ext uri="{BB962C8B-B14F-4D97-AF65-F5344CB8AC3E}">
        <p14:creationId xmlns:p14="http://schemas.microsoft.com/office/powerpoint/2010/main" val="366101331"/>
      </p:ext>
    </p:extLst>
  </p:cSld>
  <p:clrMapOvr>
    <a:masterClrMapping/>
  </p:clrMapOvr>
  <mc:AlternateContent xmlns:mc="http://schemas.openxmlformats.org/markup-compatibility/2006">
    <mc:Choice xmlns:p14="http://schemas.microsoft.com/office/powerpoint/2010/main" Requires="p14">
      <p:transition spd="slow" p14:dur="1300" advTm="16000">
        <p14:pan dir="u"/>
      </p:transition>
    </mc:Choice>
    <mc:Fallback>
      <p:transition spd="slow" advTm="160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89B8FB83-2B96-4EED-9AC7-50E514ADB5F2}"/>
              </a:ext>
            </a:extLst>
          </p:cNvPr>
          <p:cNvSpPr>
            <a:spLocks noGrp="1"/>
          </p:cNvSpPr>
          <p:nvPr>
            <p:ph idx="1"/>
          </p:nvPr>
        </p:nvSpPr>
        <p:spPr/>
        <p:txBody>
          <a:bodyPr/>
          <a:lstStyle/>
          <a:p>
            <a:endParaRPr lang="de-DE"/>
          </a:p>
        </p:txBody>
      </p:sp>
      <p:pic>
        <p:nvPicPr>
          <p:cNvPr id="5" name="Grafik 4">
            <a:extLst>
              <a:ext uri="{FF2B5EF4-FFF2-40B4-BE49-F238E27FC236}">
                <a16:creationId xmlns:a16="http://schemas.microsoft.com/office/drawing/2014/main" id="{4ED3AD62-9101-434E-9F88-3880420B198F}"/>
              </a:ext>
            </a:extLst>
          </p:cNvPr>
          <p:cNvPicPr>
            <a:picLocks noChangeAspect="1"/>
          </p:cNvPicPr>
          <p:nvPr/>
        </p:nvPicPr>
        <p:blipFill>
          <a:blip r:embed="rId2"/>
          <a:stretch>
            <a:fillRect/>
          </a:stretch>
        </p:blipFill>
        <p:spPr>
          <a:xfrm>
            <a:off x="123825" y="514350"/>
            <a:ext cx="11944350" cy="5829300"/>
          </a:xfrm>
          <a:prstGeom prst="rect">
            <a:avLst/>
          </a:prstGeom>
        </p:spPr>
      </p:pic>
    </p:spTree>
    <p:extLst>
      <p:ext uri="{BB962C8B-B14F-4D97-AF65-F5344CB8AC3E}">
        <p14:creationId xmlns:p14="http://schemas.microsoft.com/office/powerpoint/2010/main" val="1179807929"/>
      </p:ext>
    </p:extLst>
  </p:cSld>
  <p:clrMapOvr>
    <a:masterClrMapping/>
  </p:clrMapOvr>
  <mc:AlternateContent xmlns:mc="http://schemas.openxmlformats.org/markup-compatibility/2006">
    <mc:Choice xmlns:p14="http://schemas.microsoft.com/office/powerpoint/2010/main" Requires="p14">
      <p:transition spd="slow" p14:dur="1300" advTm="30000">
        <p14:pan dir="u"/>
      </p:transition>
    </mc:Choice>
    <mc:Fallback>
      <p:transition spd="slow" advTm="300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404" y="940999"/>
            <a:ext cx="11769046" cy="5030208"/>
          </a:xfrm>
          <a:ln w="25400">
            <a:solidFill>
              <a:schemeClr val="tx2"/>
            </a:solidFill>
          </a:ln>
        </p:spPr>
      </p:pic>
    </p:spTree>
    <p:extLst>
      <p:ext uri="{BB962C8B-B14F-4D97-AF65-F5344CB8AC3E}">
        <p14:creationId xmlns:p14="http://schemas.microsoft.com/office/powerpoint/2010/main" val="337733440"/>
      </p:ext>
    </p:extLst>
  </p:cSld>
  <p:clrMapOvr>
    <a:masterClrMapping/>
  </p:clrMapOvr>
  <mc:AlternateContent xmlns:mc="http://schemas.openxmlformats.org/markup-compatibility/2006">
    <mc:Choice xmlns:p14="http://schemas.microsoft.com/office/powerpoint/2010/main" Requires="p14">
      <p:transition spd="slow" p14:dur="1300" advTm="17000">
        <p14:pan dir="u"/>
      </p:transition>
    </mc:Choice>
    <mc:Fallback>
      <p:transition spd="slow" advTm="17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6297" y="209550"/>
            <a:ext cx="10617504" cy="6474088"/>
          </a:xfrm>
          <a:ln w="25400">
            <a:solidFill>
              <a:schemeClr val="tx2"/>
            </a:solidFill>
          </a:ln>
        </p:spPr>
      </p:pic>
    </p:spTree>
    <p:extLst>
      <p:ext uri="{BB962C8B-B14F-4D97-AF65-F5344CB8AC3E}">
        <p14:creationId xmlns:p14="http://schemas.microsoft.com/office/powerpoint/2010/main" val="468552847"/>
      </p:ext>
    </p:extLst>
  </p:cSld>
  <p:clrMapOvr>
    <a:masterClrMapping/>
  </p:clrMapOvr>
  <mc:AlternateContent xmlns:mc="http://schemas.openxmlformats.org/markup-compatibility/2006">
    <mc:Choice xmlns:p14="http://schemas.microsoft.com/office/powerpoint/2010/main" Requires="p14">
      <p:transition spd="slow" p14:dur="1300" advTm="19000">
        <p14:pan dir="u"/>
      </p:transition>
    </mc:Choice>
    <mc:Fallback>
      <p:transition spd="slow" advTm="190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1149" y="171450"/>
            <a:ext cx="7892370" cy="6534150"/>
          </a:xfrm>
          <a:ln w="25400">
            <a:solidFill>
              <a:schemeClr val="tx2"/>
            </a:solidFill>
          </a:ln>
        </p:spPr>
      </p:pic>
    </p:spTree>
    <p:extLst>
      <p:ext uri="{BB962C8B-B14F-4D97-AF65-F5344CB8AC3E}">
        <p14:creationId xmlns:p14="http://schemas.microsoft.com/office/powerpoint/2010/main" val="192538551"/>
      </p:ext>
    </p:extLst>
  </p:cSld>
  <p:clrMapOvr>
    <a:masterClrMapping/>
  </p:clrMapOvr>
  <mc:AlternateContent xmlns:mc="http://schemas.openxmlformats.org/markup-compatibility/2006">
    <mc:Choice xmlns:p14="http://schemas.microsoft.com/office/powerpoint/2010/main" Requires="p14">
      <p:transition spd="slow" p14:dur="1300" advTm="19000">
        <p14:pan dir="u"/>
      </p:transition>
    </mc:Choice>
    <mc:Fallback>
      <p:transition spd="slow" advTm="19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3AF2E4B-D9F4-4522-8BA0-84D9FEA7DA99}"/>
              </a:ext>
            </a:extLst>
          </p:cNvPr>
          <p:cNvPicPr>
            <a:picLocks noChangeAspect="1"/>
          </p:cNvPicPr>
          <p:nvPr/>
        </p:nvPicPr>
        <p:blipFill>
          <a:blip r:embed="rId2"/>
          <a:stretch>
            <a:fillRect/>
          </a:stretch>
        </p:blipFill>
        <p:spPr>
          <a:xfrm>
            <a:off x="2209800" y="161925"/>
            <a:ext cx="7772400" cy="6534150"/>
          </a:xfrm>
          <a:prstGeom prst="rect">
            <a:avLst/>
          </a:prstGeom>
        </p:spPr>
      </p:pic>
    </p:spTree>
    <p:extLst>
      <p:ext uri="{BB962C8B-B14F-4D97-AF65-F5344CB8AC3E}">
        <p14:creationId xmlns:p14="http://schemas.microsoft.com/office/powerpoint/2010/main" val="995894524"/>
      </p:ext>
    </p:extLst>
  </p:cSld>
  <p:clrMapOvr>
    <a:masterClrMapping/>
  </p:clrMapOvr>
  <mc:AlternateContent xmlns:mc="http://schemas.openxmlformats.org/markup-compatibility/2006">
    <mc:Choice xmlns:p14="http://schemas.microsoft.com/office/powerpoint/2010/main" Requires="p14">
      <p:transition spd="slow" p14:dur="1300" advTm="26500">
        <p14:pan dir="u"/>
      </p:transition>
    </mc:Choice>
    <mc:Fallback>
      <p:transition spd="slow" advTm="2650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41412" y="1082157"/>
            <a:ext cx="10021888" cy="901189"/>
          </a:xfrm>
          <a:solidFill>
            <a:schemeClr val="bg2"/>
          </a:solidFill>
        </p:spPr>
        <p:txBody>
          <a:bodyPr/>
          <a:lstStyle/>
          <a:p>
            <a:r>
              <a:rPr lang="de-DE" b="1" dirty="0"/>
              <a:t>Wie funktioniert „</a:t>
            </a:r>
            <a:r>
              <a:rPr lang="de-DE" b="1" dirty="0" err="1"/>
              <a:t>jugls</a:t>
            </a:r>
            <a:r>
              <a:rPr lang="de-DE" b="1" dirty="0"/>
              <a:t> </a:t>
            </a:r>
            <a:r>
              <a:rPr lang="de-DE" b="1" dirty="0" err="1"/>
              <a:t>for</a:t>
            </a:r>
            <a:r>
              <a:rPr lang="de-DE" b="1" dirty="0"/>
              <a:t> </a:t>
            </a:r>
            <a:r>
              <a:rPr lang="de-DE" b="1" dirty="0" err="1"/>
              <a:t>view</a:t>
            </a:r>
            <a:r>
              <a:rPr lang="de-DE" b="1" dirty="0"/>
              <a:t>“?</a:t>
            </a:r>
          </a:p>
        </p:txBody>
      </p:sp>
      <p:sp>
        <p:nvSpPr>
          <p:cNvPr id="3" name="Inhaltsplatzhalter 2"/>
          <p:cNvSpPr>
            <a:spLocks noGrp="1"/>
          </p:cNvSpPr>
          <p:nvPr>
            <p:ph idx="1"/>
          </p:nvPr>
        </p:nvSpPr>
        <p:spPr>
          <a:effectLst/>
        </p:spPr>
        <p:txBody>
          <a:bodyPr>
            <a:normAutofit/>
          </a:bodyPr>
          <a:lstStyle/>
          <a:p>
            <a:pPr marL="0" indent="0">
              <a:buNone/>
            </a:pPr>
            <a:endParaRPr lang="de-DE" sz="3200" b="1" dirty="0">
              <a:effectLst>
                <a:outerShdw blurRad="50800" dist="76200" dir="2700000" algn="tl" rotWithShape="0">
                  <a:schemeClr val="bg2">
                    <a:alpha val="40000"/>
                  </a:schemeClr>
                </a:outerShdw>
              </a:effectLst>
            </a:endParaRPr>
          </a:p>
          <a:p>
            <a:pPr marL="0" indent="0">
              <a:buNone/>
            </a:pPr>
            <a:r>
              <a:rPr lang="de-DE" sz="3200" b="1" dirty="0">
                <a:effectLst>
                  <a:outerShdw blurRad="50800" dist="76200" dir="2700000" algn="tl" rotWithShape="0">
                    <a:schemeClr val="bg2">
                      <a:alpha val="40000"/>
                    </a:schemeClr>
                  </a:outerShdw>
                </a:effectLst>
              </a:rPr>
              <a:t>Der User wird von Dir dafür belohnt, dass er sich über Deine Neuigkeiten oder Produkte informiert.</a:t>
            </a:r>
            <a:endParaRPr lang="de-DE" sz="3200" dirty="0">
              <a:effectLst>
                <a:outerShdw blurRad="50800" dist="76200" dir="2700000" algn="tl" rotWithShape="0">
                  <a:schemeClr val="bg2">
                    <a:alpha val="40000"/>
                  </a:schemeClr>
                </a:outerShdw>
              </a:effectLst>
            </a:endParaRPr>
          </a:p>
        </p:txBody>
      </p:sp>
    </p:spTree>
    <p:extLst>
      <p:ext uri="{BB962C8B-B14F-4D97-AF65-F5344CB8AC3E}">
        <p14:creationId xmlns:p14="http://schemas.microsoft.com/office/powerpoint/2010/main" val="817361970"/>
      </p:ext>
    </p:extLst>
  </p:cSld>
  <p:clrMapOvr>
    <a:masterClrMapping/>
  </p:clrMapOvr>
  <p:transition spd="slow" advTm="7500">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Inhaltsplatzhalter 8">
            <a:extLst>
              <a:ext uri="{FF2B5EF4-FFF2-40B4-BE49-F238E27FC236}">
                <a16:creationId xmlns:a16="http://schemas.microsoft.com/office/drawing/2014/main" id="{1B1D5199-2644-4C7D-8019-C658124F47DF}"/>
              </a:ext>
            </a:extLst>
          </p:cNvPr>
          <p:cNvGraphicFramePr>
            <a:graphicFrameLocks noGrp="1"/>
          </p:cNvGraphicFramePr>
          <p:nvPr>
            <p:ph idx="1"/>
            <p:extLst>
              <p:ext uri="{D42A27DB-BD31-4B8C-83A1-F6EECF244321}">
                <p14:modId xmlns:p14="http://schemas.microsoft.com/office/powerpoint/2010/main" val="3678087187"/>
              </p:ext>
            </p:extLst>
          </p:nvPr>
        </p:nvGraphicFramePr>
        <p:xfrm>
          <a:off x="484640" y="2137093"/>
          <a:ext cx="11222719" cy="4012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el 1">
            <a:extLst>
              <a:ext uri="{FF2B5EF4-FFF2-40B4-BE49-F238E27FC236}">
                <a16:creationId xmlns:a16="http://schemas.microsoft.com/office/drawing/2014/main" id="{F3B75F48-2B7B-4B7E-B7F2-9E1A184A5C86}"/>
              </a:ext>
            </a:extLst>
          </p:cNvPr>
          <p:cNvSpPr>
            <a:spLocks noGrp="1"/>
          </p:cNvSpPr>
          <p:nvPr>
            <p:ph type="title"/>
          </p:nvPr>
        </p:nvSpPr>
        <p:spPr>
          <a:xfrm>
            <a:off x="2247901" y="244489"/>
            <a:ext cx="8401049" cy="1478570"/>
          </a:xfrm>
        </p:spPr>
        <p:txBody>
          <a:bodyPr>
            <a:normAutofit/>
          </a:bodyPr>
          <a:lstStyle/>
          <a:p>
            <a:r>
              <a:rPr lang="de-DE" b="1" dirty="0"/>
              <a:t>„</a:t>
            </a:r>
            <a:r>
              <a:rPr lang="de-DE" b="1" dirty="0" err="1"/>
              <a:t>Jugls</a:t>
            </a:r>
            <a:r>
              <a:rPr lang="de-DE" b="1" dirty="0"/>
              <a:t> </a:t>
            </a:r>
            <a:r>
              <a:rPr lang="de-DE" b="1" dirty="0" err="1"/>
              <a:t>for</a:t>
            </a:r>
            <a:r>
              <a:rPr lang="de-DE" b="1" dirty="0"/>
              <a:t> </a:t>
            </a:r>
            <a:r>
              <a:rPr lang="de-DE" b="1" dirty="0" err="1"/>
              <a:t>view</a:t>
            </a:r>
            <a:r>
              <a:rPr lang="de-DE" b="1" dirty="0"/>
              <a:t>“ </a:t>
            </a:r>
            <a:r>
              <a:rPr lang="mr-IN" b="1" dirty="0"/>
              <a:t>–</a:t>
            </a:r>
            <a:r>
              <a:rPr lang="de-DE" b="1" dirty="0"/>
              <a:t> Der Werbebonus</a:t>
            </a:r>
          </a:p>
        </p:txBody>
      </p:sp>
    </p:spTree>
    <p:extLst>
      <p:ext uri="{BB962C8B-B14F-4D97-AF65-F5344CB8AC3E}">
        <p14:creationId xmlns:p14="http://schemas.microsoft.com/office/powerpoint/2010/main" val="1058323779"/>
      </p:ext>
    </p:extLst>
  </p:cSld>
  <p:clrMapOvr>
    <a:masterClrMapping/>
  </p:clrMapOvr>
  <mc:AlternateContent xmlns:mc="http://schemas.openxmlformats.org/markup-compatibility/2006">
    <mc:Choice xmlns:p14="http://schemas.microsoft.com/office/powerpoint/2010/main" Requires="p14">
      <p:transition spd="slow" advTm="9000">
        <p14:pan dir="u"/>
      </p:transition>
    </mc:Choice>
    <mc:Fallback>
      <p:transition spd="slow" advTm="900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41413" y="714770"/>
            <a:ext cx="9905998" cy="5663749"/>
          </a:xfrm>
        </p:spPr>
        <p:txBody>
          <a:bodyPr>
            <a:normAutofit/>
          </a:bodyPr>
          <a:lstStyle/>
          <a:p>
            <a:pPr algn="ctr"/>
            <a:r>
              <a:rPr lang="de-DE" sz="4800" b="1" dirty="0">
                <a:effectLst>
                  <a:glow>
                    <a:schemeClr val="bg2"/>
                  </a:glow>
                  <a:outerShdw blurRad="50800" dist="76200" dir="2700000" algn="tl" rotWithShape="0">
                    <a:schemeClr val="bg2">
                      <a:alpha val="40000"/>
                    </a:schemeClr>
                  </a:outerShdw>
                </a:effectLst>
              </a:rPr>
              <a:t>Lotto ist Glückssache, </a:t>
            </a:r>
            <a:r>
              <a:rPr lang="de-DE" sz="4800" b="1" dirty="0" err="1">
                <a:effectLst>
                  <a:glow>
                    <a:schemeClr val="bg2"/>
                  </a:glow>
                  <a:outerShdw blurRad="50800" dist="76200" dir="2700000" algn="tl" rotWithShape="0">
                    <a:schemeClr val="bg2">
                      <a:alpha val="40000"/>
                    </a:schemeClr>
                  </a:outerShdw>
                </a:effectLst>
              </a:rPr>
              <a:t>Jugl.net</a:t>
            </a:r>
            <a:r>
              <a:rPr lang="de-DE" sz="4800" b="1" dirty="0">
                <a:effectLst>
                  <a:glow>
                    <a:schemeClr val="bg2"/>
                  </a:glow>
                  <a:outerShdw blurRad="50800" dist="76200" dir="2700000" algn="tl" rotWithShape="0">
                    <a:schemeClr val="bg2">
                      <a:alpha val="40000"/>
                    </a:schemeClr>
                  </a:outerShdw>
                </a:effectLst>
              </a:rPr>
              <a:t> ist Tatsache.</a:t>
            </a:r>
            <a:br>
              <a:rPr lang="de-DE" sz="4800" dirty="0">
                <a:effectLst>
                  <a:glow>
                    <a:schemeClr val="bg2"/>
                  </a:glow>
                  <a:outerShdw blurRad="50800" dist="76200" dir="2700000" algn="tl" rotWithShape="0">
                    <a:schemeClr val="bg2">
                      <a:alpha val="40000"/>
                    </a:schemeClr>
                  </a:outerShdw>
                </a:effectLst>
              </a:rPr>
            </a:br>
            <a:endParaRPr lang="de-DE" sz="4800" dirty="0">
              <a:effectLst>
                <a:glow>
                  <a:schemeClr val="bg2"/>
                </a:glow>
                <a:outerShdw blurRad="50800" dist="76200" dir="2700000" algn="tl" rotWithShape="0">
                  <a:schemeClr val="bg2">
                    <a:alpha val="40000"/>
                  </a:schemeClr>
                </a:outerShdw>
              </a:effectLst>
            </a:endParaRPr>
          </a:p>
        </p:txBody>
      </p:sp>
    </p:spTree>
    <p:extLst>
      <p:ext uri="{BB962C8B-B14F-4D97-AF65-F5344CB8AC3E}">
        <p14:creationId xmlns:p14="http://schemas.microsoft.com/office/powerpoint/2010/main" val="295580690"/>
      </p:ext>
    </p:extLst>
  </p:cSld>
  <p:clrMapOvr>
    <a:masterClrMapping/>
  </p:clrMapOvr>
  <p:transition spd="slow" advTm="3500">
    <p:comb/>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1129837" y="34724"/>
            <a:ext cx="9905999" cy="6643867"/>
          </a:xfrm>
        </p:spPr>
        <p:txBody>
          <a:bodyPr>
            <a:noAutofit/>
          </a:bodyPr>
          <a:lstStyle/>
          <a:p>
            <a:endParaRPr lang="de-DE" sz="3200" b="1" dirty="0">
              <a:effectLst>
                <a:outerShdw blurRad="50800" dist="76200" dir="2700000" algn="tl" rotWithShape="0">
                  <a:schemeClr val="bg2">
                    <a:alpha val="40000"/>
                  </a:schemeClr>
                </a:outerShdw>
              </a:effectLst>
            </a:endParaRPr>
          </a:p>
          <a:p>
            <a:r>
              <a:rPr lang="de-DE" sz="3200" b="1" dirty="0">
                <a:effectLst>
                  <a:outerShdw blurRad="50800" dist="76200" dir="2700000" algn="tl" rotWithShape="0">
                    <a:schemeClr val="bg2">
                      <a:alpha val="40000"/>
                    </a:schemeClr>
                  </a:outerShdw>
                </a:effectLst>
              </a:rPr>
              <a:t>Wir alle zusammen gründen unser eigenes Netzwerk. Du bist einer der ersten und hast dadurch die größten Chancen. Du kannst jetzt mit einsteigen und mit uns zusammen ein gigantisches Netzwerk aufbauen.</a:t>
            </a:r>
          </a:p>
          <a:p>
            <a:r>
              <a:rPr lang="de-DE" sz="3200" b="1" dirty="0">
                <a:effectLst>
                  <a:outerShdw blurRad="50800" dist="76200" dir="2700000" algn="tl" rotWithShape="0">
                    <a:schemeClr val="bg2">
                      <a:alpha val="40000"/>
                    </a:schemeClr>
                  </a:outerShdw>
                </a:effectLst>
              </a:rPr>
              <a:t>Jugl.net ist ein junges Start Up aus Berlin, das sich noch im Aufbau befindet - Start war erst der 07.01.2017.</a:t>
            </a:r>
          </a:p>
          <a:p>
            <a:r>
              <a:rPr lang="de-DE" sz="3200" b="1" dirty="0">
                <a:effectLst>
                  <a:outerShdw blurRad="50800" dist="76200" dir="2700000" algn="tl" rotWithShape="0">
                    <a:schemeClr val="bg2">
                      <a:alpha val="40000"/>
                    </a:schemeClr>
                  </a:outerShdw>
                </a:effectLst>
              </a:rPr>
              <a:t>Daher ist Jugl.net noch ein Baby - aber unser aller Baby! Hilf mit, dass es groß und stark und ein Riese wird. </a:t>
            </a:r>
          </a:p>
          <a:p>
            <a:endParaRPr lang="de-DE" sz="3200" b="1" dirty="0">
              <a:effectLst>
                <a:outerShdw blurRad="50800" dist="76200" dir="2700000" algn="tl" rotWithShape="0">
                  <a:schemeClr val="bg2">
                    <a:alpha val="40000"/>
                  </a:schemeClr>
                </a:outerShdw>
              </a:effectLst>
            </a:endParaRPr>
          </a:p>
          <a:p>
            <a:endParaRPr lang="de-DE" sz="3200" b="1" dirty="0">
              <a:effectLst>
                <a:outerShdw blurRad="50800" dist="76200" dir="2700000" algn="tl" rotWithShape="0">
                  <a:schemeClr val="bg2">
                    <a:alpha val="40000"/>
                  </a:schemeClr>
                </a:outerShdw>
              </a:effectLst>
            </a:endParaRPr>
          </a:p>
        </p:txBody>
      </p:sp>
    </p:spTree>
    <p:extLst>
      <p:ext uri="{BB962C8B-B14F-4D97-AF65-F5344CB8AC3E}">
        <p14:creationId xmlns:p14="http://schemas.microsoft.com/office/powerpoint/2010/main" val="1321059793"/>
      </p:ext>
    </p:extLst>
  </p:cSld>
  <p:clrMapOvr>
    <a:masterClrMapping/>
  </p:clrMapOvr>
  <mc:AlternateContent xmlns:mc="http://schemas.openxmlformats.org/markup-compatibility/2006">
    <mc:Choice xmlns:p14="http://schemas.microsoft.com/office/powerpoint/2010/main" Requires="p14">
      <p:transition spd="slow" p14:dur="2000" advTm="22300">
        <p14:reveal/>
      </p:transition>
    </mc:Choice>
    <mc:Fallback>
      <p:transition spd="slow" advTm="223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2" name="Freeform 6">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7">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8">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9">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10">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1">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2">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3">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4">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5">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Line 16">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8">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9">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20">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Rectangle 21">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8" name="Freeform 22">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3">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4">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5">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6">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7">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8">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9">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30">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1">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39" name="Group 38">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0" name="Freeform 32">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33">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4">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5">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6">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7">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8">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9">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0">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Rectangle 41">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cxnSp>
        <p:nvCxnSpPr>
          <p:cNvPr id="51" name="Straight Connector 50">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a:xfrm>
            <a:off x="52386" y="1082673"/>
            <a:ext cx="4575451" cy="4708528"/>
          </a:xfrm>
          <a:effectLst>
            <a:outerShdw blurRad="50800" dist="76200" dir="2700000" algn="tl" rotWithShape="0">
              <a:schemeClr val="bg2">
                <a:alpha val="40000"/>
              </a:schemeClr>
            </a:outerShdw>
          </a:effectLst>
        </p:spPr>
        <p:txBody>
          <a:bodyPr>
            <a:normAutofit/>
          </a:bodyPr>
          <a:lstStyle/>
          <a:p>
            <a:pPr algn="ctr"/>
            <a:r>
              <a:rPr lang="de-DE" sz="4000" b="1" dirty="0"/>
              <a:t>Passiveinkommen aufbauen </a:t>
            </a:r>
            <a:br>
              <a:rPr lang="de-DE" sz="4000" b="1" dirty="0"/>
            </a:br>
            <a:endParaRPr lang="de-DE" sz="4000" b="1" dirty="0"/>
          </a:p>
        </p:txBody>
      </p:sp>
      <p:sp>
        <p:nvSpPr>
          <p:cNvPr id="3" name="Inhaltsplatzhalter 2"/>
          <p:cNvSpPr>
            <a:spLocks noGrp="1"/>
          </p:cNvSpPr>
          <p:nvPr>
            <p:ph idx="1"/>
          </p:nvPr>
        </p:nvSpPr>
        <p:spPr>
          <a:xfrm>
            <a:off x="5139013" y="794545"/>
            <a:ext cx="5751237" cy="4708528"/>
          </a:xfrm>
          <a:effectLst>
            <a:outerShdw blurRad="50800" dist="76200" dir="2700000" algn="tl" rotWithShape="0">
              <a:schemeClr val="bg2">
                <a:alpha val="40000"/>
              </a:schemeClr>
            </a:outerShdw>
          </a:effectLst>
        </p:spPr>
        <p:txBody>
          <a:bodyPr anchor="ctr">
            <a:normAutofit/>
          </a:bodyPr>
          <a:lstStyle/>
          <a:p>
            <a:pPr marL="0" indent="0">
              <a:buNone/>
            </a:pPr>
            <a:r>
              <a:rPr lang="de-DE" sz="3600" b="1" dirty="0"/>
              <a:t>Wie und wie viel kannst Du verdienen?</a:t>
            </a:r>
          </a:p>
        </p:txBody>
      </p:sp>
    </p:spTree>
    <p:extLst>
      <p:ext uri="{BB962C8B-B14F-4D97-AF65-F5344CB8AC3E}">
        <p14:creationId xmlns:p14="http://schemas.microsoft.com/office/powerpoint/2010/main" val="3786937019"/>
      </p:ext>
    </p:extLst>
  </p:cSld>
  <p:clrMapOvr>
    <a:masterClrMapping/>
  </p:clrMapOvr>
  <mc:AlternateContent xmlns:mc="http://schemas.openxmlformats.org/markup-compatibility/2006">
    <mc:Choice xmlns:p15="http://schemas.microsoft.com/office/powerpoint/2012/main" Requires="p15">
      <p:transition spd="slow" advTm="4500">
        <p15:prstTrans prst="peelOff"/>
      </p:transition>
    </mc:Choice>
    <mc:Fallback>
      <p:transition spd="slow" advTm="450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1141412" y="1661888"/>
            <a:ext cx="9905999" cy="3541714"/>
          </a:xfrm>
        </p:spPr>
        <p:txBody>
          <a:bodyPr>
            <a:normAutofit/>
          </a:bodyPr>
          <a:lstStyle/>
          <a:p>
            <a:pPr marL="0" indent="0">
              <a:buNone/>
            </a:pPr>
            <a:r>
              <a:rPr lang="de-DE" sz="3200" b="1" dirty="0">
                <a:effectLst>
                  <a:outerShdw blurRad="50800" dist="76200" dir="2700000" algn="tl" rotWithShape="0">
                    <a:prstClr val="black">
                      <a:alpha val="40000"/>
                    </a:prstClr>
                  </a:outerShdw>
                </a:effectLst>
              </a:rPr>
              <a:t> </a:t>
            </a:r>
          </a:p>
          <a:p>
            <a:r>
              <a:rPr lang="de-DE" sz="3200" b="1" dirty="0">
                <a:effectLst>
                  <a:outerShdw blurRad="50800" dist="76200" dir="2700000" algn="tl" rotWithShape="0">
                    <a:prstClr val="black">
                      <a:alpha val="40000"/>
                    </a:prstClr>
                  </a:outerShdw>
                </a:effectLst>
              </a:rPr>
              <a:t>Als kleine Verdienstmöglichkeit - Werbung ansehen.</a:t>
            </a:r>
          </a:p>
          <a:p>
            <a:r>
              <a:rPr lang="de-DE" sz="3200" b="1" dirty="0">
                <a:effectLst>
                  <a:outerShdw blurRad="50800" dist="76200" dir="2700000" algn="tl" rotWithShape="0">
                    <a:prstClr val="black">
                      <a:alpha val="40000"/>
                    </a:prstClr>
                  </a:outerShdw>
                </a:effectLst>
              </a:rPr>
              <a:t>Für jede gelesene Werbung bzw. angesehenes Video auf der Startseite erhältst Du einen Werbebonus. </a:t>
            </a:r>
          </a:p>
          <a:p>
            <a:endParaRPr lang="de-DE" sz="3200" b="1" dirty="0">
              <a:effectLst>
                <a:outerShdw blurRad="50800" dist="76200" dir="2700000" algn="tl" rotWithShape="0">
                  <a:prstClr val="black">
                    <a:alpha val="40000"/>
                  </a:prstClr>
                </a:outerShdw>
              </a:effectLst>
            </a:endParaRPr>
          </a:p>
        </p:txBody>
      </p:sp>
      <p:sp>
        <p:nvSpPr>
          <p:cNvPr id="5" name="Titel 4">
            <a:extLst>
              <a:ext uri="{FF2B5EF4-FFF2-40B4-BE49-F238E27FC236}">
                <a16:creationId xmlns:a16="http://schemas.microsoft.com/office/drawing/2014/main" id="{78D195A2-AE25-4742-8935-186E4FAB4600}"/>
              </a:ext>
            </a:extLst>
          </p:cNvPr>
          <p:cNvSpPr>
            <a:spLocks noGrp="1"/>
          </p:cNvSpPr>
          <p:nvPr>
            <p:ph type="title"/>
          </p:nvPr>
        </p:nvSpPr>
        <p:spPr/>
        <p:txBody>
          <a:bodyPr/>
          <a:lstStyle/>
          <a:p>
            <a:r>
              <a:rPr lang="de-DE" b="1" dirty="0">
                <a:solidFill>
                  <a:schemeClr val="bg2"/>
                </a:solidFill>
              </a:rPr>
              <a:t>1. Werbung und Videos ansehen</a:t>
            </a:r>
          </a:p>
        </p:txBody>
      </p:sp>
    </p:spTree>
    <p:extLst>
      <p:ext uri="{BB962C8B-B14F-4D97-AF65-F5344CB8AC3E}">
        <p14:creationId xmlns:p14="http://schemas.microsoft.com/office/powerpoint/2010/main" val="1891081986"/>
      </p:ext>
    </p:extLst>
  </p:cSld>
  <p:clrMapOvr>
    <a:masterClrMapping/>
  </p:clrMapOvr>
  <mc:AlternateContent xmlns:mc="http://schemas.openxmlformats.org/markup-compatibility/2006">
    <mc:Choice xmlns:p14="http://schemas.microsoft.com/office/powerpoint/2010/main" Requires="p14">
      <p:transition spd="slow" p14:dur="1300" advTm="10000">
        <p14:pan dir="u"/>
      </p:transition>
    </mc:Choice>
    <mc:Fallback>
      <p:transition spd="slow" advTm="1000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BCB192-26F9-4194-A268-8F5A17E827C5}"/>
              </a:ext>
            </a:extLst>
          </p:cNvPr>
          <p:cNvSpPr>
            <a:spLocks noGrp="1"/>
          </p:cNvSpPr>
          <p:nvPr>
            <p:ph type="title"/>
          </p:nvPr>
        </p:nvSpPr>
        <p:spPr/>
        <p:txBody>
          <a:bodyPr/>
          <a:lstStyle/>
          <a:p>
            <a:r>
              <a:rPr lang="de-DE" b="1" dirty="0">
                <a:solidFill>
                  <a:schemeClr val="bg2"/>
                </a:solidFill>
              </a:rPr>
              <a:t>2. Freunde werben</a:t>
            </a:r>
          </a:p>
        </p:txBody>
      </p:sp>
      <p:sp>
        <p:nvSpPr>
          <p:cNvPr id="3" name="Inhaltsplatzhalter 2">
            <a:extLst>
              <a:ext uri="{FF2B5EF4-FFF2-40B4-BE49-F238E27FC236}">
                <a16:creationId xmlns:a16="http://schemas.microsoft.com/office/drawing/2014/main" id="{7FF50207-EFCB-4E29-92CF-2E8AFD32E3E6}"/>
              </a:ext>
            </a:extLst>
          </p:cNvPr>
          <p:cNvSpPr>
            <a:spLocks noGrp="1"/>
          </p:cNvSpPr>
          <p:nvPr>
            <p:ph idx="1"/>
          </p:nvPr>
        </p:nvSpPr>
        <p:spPr>
          <a:xfrm>
            <a:off x="1141412" y="2249487"/>
            <a:ext cx="9905999" cy="3541714"/>
          </a:xfrm>
        </p:spPr>
        <p:txBody>
          <a:bodyPr>
            <a:normAutofit/>
          </a:bodyPr>
          <a:lstStyle/>
          <a:p>
            <a:r>
              <a:rPr lang="de-DE" sz="3200" b="1" dirty="0">
                <a:effectLst>
                  <a:outerShdw blurRad="50800" dist="76200" dir="2700000" algn="tl" rotWithShape="0">
                    <a:prstClr val="black">
                      <a:alpha val="40000"/>
                    </a:prstClr>
                  </a:outerShdw>
                </a:effectLst>
              </a:rPr>
              <a:t>Sichere Dir weitere 100 Jugl-Punkte (1 €) für jedes durch Dich angeworbene verifizierte Mitglied.</a:t>
            </a:r>
          </a:p>
          <a:p>
            <a:r>
              <a:rPr lang="de-DE" sz="3200" b="1" dirty="0">
                <a:effectLst>
                  <a:outerShdw blurRad="50800" dist="76200" dir="2700000" algn="tl" rotWithShape="0">
                    <a:prstClr val="black">
                      <a:alpha val="40000"/>
                    </a:prstClr>
                  </a:outerShdw>
                </a:effectLst>
              </a:rPr>
              <a:t>500 Freunde bei Facebook können jetzt 500 € und noch viel mehr wert sein.</a:t>
            </a:r>
          </a:p>
          <a:p>
            <a:endParaRPr lang="de-DE" sz="3200" b="1" dirty="0">
              <a:effectLst>
                <a:outerShdw blurRad="50800" dist="76200" dir="2700000" algn="tl" rotWithShape="0">
                  <a:prstClr val="black">
                    <a:alpha val="40000"/>
                  </a:prstClr>
                </a:outerShdw>
              </a:effectLst>
            </a:endParaRPr>
          </a:p>
          <a:p>
            <a:endParaRPr lang="de-DE" sz="3200" dirty="0"/>
          </a:p>
        </p:txBody>
      </p:sp>
    </p:spTree>
    <p:extLst>
      <p:ext uri="{BB962C8B-B14F-4D97-AF65-F5344CB8AC3E}">
        <p14:creationId xmlns:p14="http://schemas.microsoft.com/office/powerpoint/2010/main" val="3326414476"/>
      </p:ext>
    </p:extLst>
  </p:cSld>
  <p:clrMapOvr>
    <a:masterClrMapping/>
  </p:clrMapOvr>
  <mc:AlternateContent xmlns:mc="http://schemas.openxmlformats.org/markup-compatibility/2006" xmlns:p14="http://schemas.microsoft.com/office/powerpoint/2010/main">
    <mc:Choice Requires="p14">
      <p:transition spd="slow" p14:dur="1300" advTm="10500">
        <p14:pan dir="u"/>
      </p:transition>
    </mc:Choice>
    <mc:Fallback xmlns="">
      <p:transition spd="slow" advTm="1050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07D5E9-2C4D-4A24-A406-AFC17719A97F}"/>
              </a:ext>
            </a:extLst>
          </p:cNvPr>
          <p:cNvSpPr>
            <a:spLocks noGrp="1"/>
          </p:cNvSpPr>
          <p:nvPr>
            <p:ph type="title"/>
          </p:nvPr>
        </p:nvSpPr>
        <p:spPr/>
        <p:txBody>
          <a:bodyPr/>
          <a:lstStyle/>
          <a:p>
            <a:r>
              <a:rPr lang="de-DE" b="1" dirty="0">
                <a:solidFill>
                  <a:schemeClr val="bg2"/>
                </a:solidFill>
              </a:rPr>
              <a:t>3. Suchaufträge und Recherchen</a:t>
            </a:r>
          </a:p>
        </p:txBody>
      </p:sp>
      <p:sp>
        <p:nvSpPr>
          <p:cNvPr id="3" name="Inhaltsplatzhalter 2">
            <a:extLst>
              <a:ext uri="{FF2B5EF4-FFF2-40B4-BE49-F238E27FC236}">
                <a16:creationId xmlns:a16="http://schemas.microsoft.com/office/drawing/2014/main" id="{7EA94EE7-8BB7-4024-8B0C-DD0F80512EA8}"/>
              </a:ext>
            </a:extLst>
          </p:cNvPr>
          <p:cNvSpPr>
            <a:spLocks noGrp="1"/>
          </p:cNvSpPr>
          <p:nvPr>
            <p:ph idx="1"/>
          </p:nvPr>
        </p:nvSpPr>
        <p:spPr/>
        <p:txBody>
          <a:bodyPr>
            <a:normAutofit lnSpcReduction="10000"/>
          </a:bodyPr>
          <a:lstStyle/>
          <a:p>
            <a:r>
              <a:rPr lang="de-DE" sz="3200" b="1" dirty="0">
                <a:effectLst>
                  <a:outerShdw blurRad="50800" dist="76200" dir="2700000" algn="tl" rotWithShape="0">
                    <a:schemeClr val="bg2">
                      <a:alpha val="40000"/>
                    </a:schemeClr>
                  </a:outerShdw>
                </a:effectLst>
              </a:rPr>
              <a:t>Mehr kannst Du verdienen, indem Du Aufträge annimmst oder anderen Mitgliedern assistierst bzw. für sie recherchierst. </a:t>
            </a:r>
            <a:br>
              <a:rPr lang="de-DE" sz="3200" b="1" dirty="0">
                <a:effectLst>
                  <a:outerShdw blurRad="50800" dist="76200" dir="2700000" algn="tl" rotWithShape="0">
                    <a:schemeClr val="bg2">
                      <a:alpha val="40000"/>
                    </a:schemeClr>
                  </a:outerShdw>
                </a:effectLst>
              </a:rPr>
            </a:br>
            <a:br>
              <a:rPr lang="de-DE" sz="3200" b="1" dirty="0">
                <a:effectLst>
                  <a:outerShdw blurRad="50800" dist="76200" dir="2700000" algn="tl" rotWithShape="0">
                    <a:schemeClr val="bg2">
                      <a:alpha val="40000"/>
                    </a:schemeClr>
                  </a:outerShdw>
                </a:effectLst>
              </a:rPr>
            </a:br>
            <a:r>
              <a:rPr lang="de-DE" sz="3200" b="1" dirty="0">
                <a:effectLst>
                  <a:outerShdw blurRad="50800" dist="76200" dir="2700000" algn="tl" rotWithShape="0">
                    <a:schemeClr val="bg2">
                      <a:alpha val="40000"/>
                    </a:schemeClr>
                  </a:outerShdw>
                </a:effectLst>
              </a:rPr>
              <a:t>…und dafür eine Provision erhältst </a:t>
            </a:r>
          </a:p>
          <a:p>
            <a:pPr marL="0" indent="0">
              <a:buNone/>
            </a:pPr>
            <a:r>
              <a:rPr lang="de-DE" sz="3200" b="1" dirty="0">
                <a:effectLst>
                  <a:outerShdw blurRad="50800" dist="76200" dir="2700000" algn="tl" rotWithShape="0">
                    <a:schemeClr val="bg2">
                      <a:alpha val="40000"/>
                    </a:schemeClr>
                  </a:outerShdw>
                </a:effectLst>
              </a:rPr>
              <a:t>  (Vermittlungsbonus)</a:t>
            </a:r>
            <a:endParaRPr lang="de-DE" sz="3200" dirty="0"/>
          </a:p>
        </p:txBody>
      </p:sp>
    </p:spTree>
    <p:extLst>
      <p:ext uri="{BB962C8B-B14F-4D97-AF65-F5344CB8AC3E}">
        <p14:creationId xmlns:p14="http://schemas.microsoft.com/office/powerpoint/2010/main" val="2096216335"/>
      </p:ext>
    </p:extLst>
  </p:cSld>
  <p:clrMapOvr>
    <a:masterClrMapping/>
  </p:clrMapOvr>
  <mc:AlternateContent xmlns:mc="http://schemas.openxmlformats.org/markup-compatibility/2006">
    <mc:Choice xmlns:p14="http://schemas.microsoft.com/office/powerpoint/2010/main" Requires="p14">
      <p:transition spd="slow" p14:dur="1300" advTm="11000">
        <p14:pan dir="u"/>
      </p:transition>
    </mc:Choice>
    <mc:Fallback>
      <p:transition spd="slow" advTm="1100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41414" y="399577"/>
            <a:ext cx="9905998" cy="1210282"/>
          </a:xfrm>
          <a:solidFill>
            <a:schemeClr val="bg2"/>
          </a:solidFill>
        </p:spPr>
        <p:txBody>
          <a:bodyPr>
            <a:noAutofit/>
          </a:bodyPr>
          <a:lstStyle/>
          <a:p>
            <a:br>
              <a:rPr lang="de-DE" b="1" dirty="0"/>
            </a:br>
            <a:r>
              <a:rPr lang="de-DE" b="1" dirty="0"/>
              <a:t>Am meisten kannst Du mit dem Anwerben von gewerblichen Anbietern verdienen </a:t>
            </a:r>
            <a:br>
              <a:rPr lang="de-DE" dirty="0"/>
            </a:b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428558649"/>
              </p:ext>
            </p:extLst>
          </p:nvPr>
        </p:nvGraphicFramePr>
        <p:xfrm>
          <a:off x="1141413" y="1708573"/>
          <a:ext cx="9905999" cy="4608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1996279"/>
      </p:ext>
    </p:extLst>
  </p:cSld>
  <p:clrMapOvr>
    <a:masterClrMapping/>
  </p:clrMapOvr>
  <mc:AlternateContent xmlns:mc="http://schemas.openxmlformats.org/markup-compatibility/2006">
    <mc:Choice xmlns:p14="http://schemas.microsoft.com/office/powerpoint/2010/main" Requires="p14">
      <p:transition spd="slow" p14:dur="1600" advTm="15000">
        <p:blinds dir="vert"/>
      </p:transition>
    </mc:Choice>
    <mc:Fallback>
      <p:transition spd="slow" advTm="15000">
        <p:blinds dir="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18686" y="846966"/>
            <a:ext cx="9905998" cy="5422004"/>
          </a:xfrm>
          <a:noFill/>
        </p:spPr>
        <p:txBody>
          <a:bodyPr>
            <a:noAutofit/>
          </a:bodyPr>
          <a:lstStyle/>
          <a:p>
            <a:pPr algn="ctr"/>
            <a:r>
              <a:rPr lang="de-DE" sz="4400" b="1" dirty="0">
                <a:solidFill>
                  <a:schemeClr val="tx2"/>
                </a:solidFill>
                <a:effectLst>
                  <a:outerShdw blurRad="50800" dist="76200" dir="2700000" algn="tl" rotWithShape="0">
                    <a:schemeClr val="bg2">
                      <a:alpha val="40000"/>
                    </a:schemeClr>
                  </a:outerShdw>
                </a:effectLst>
              </a:rPr>
              <a:t>Stell Dir vor: </a:t>
            </a:r>
            <a:r>
              <a:rPr lang="de-DE" sz="4400" b="1" dirty="0">
                <a:effectLst>
                  <a:outerShdw blurRad="50800" dist="76200" dir="2700000" algn="tl" rotWithShape="0">
                    <a:schemeClr val="bg2">
                      <a:alpha val="40000"/>
                    </a:schemeClr>
                  </a:outerShdw>
                </a:effectLst>
              </a:rPr>
              <a:t>Du lädst eine </a:t>
            </a:r>
            <a:r>
              <a:rPr lang="de-DE" sz="4400" b="1" dirty="0" err="1">
                <a:effectLst>
                  <a:outerShdw blurRad="50800" dist="76200" dir="2700000" algn="tl" rotWithShape="0">
                    <a:schemeClr val="bg2">
                      <a:alpha val="40000"/>
                    </a:schemeClr>
                  </a:outerShdw>
                </a:effectLst>
              </a:rPr>
              <a:t>grosse</a:t>
            </a:r>
            <a:r>
              <a:rPr lang="de-DE" sz="4400" b="1" dirty="0">
                <a:effectLst>
                  <a:outerShdw blurRad="50800" dist="76200" dir="2700000" algn="tl" rotWithShape="0">
                    <a:schemeClr val="bg2">
                      <a:alpha val="40000"/>
                    </a:schemeClr>
                  </a:outerShdw>
                </a:effectLst>
              </a:rPr>
              <a:t> Firma wie </a:t>
            </a:r>
            <a:r>
              <a:rPr lang="de-DE" sz="4400" b="1" dirty="0" err="1">
                <a:effectLst>
                  <a:outerShdw blurRad="50800" dist="76200" dir="2700000" algn="tl" rotWithShape="0">
                    <a:schemeClr val="bg2">
                      <a:alpha val="40000"/>
                    </a:schemeClr>
                  </a:outerShdw>
                </a:effectLst>
              </a:rPr>
              <a:t>L‘Oreal</a:t>
            </a:r>
            <a:r>
              <a:rPr lang="de-DE" sz="4400" b="1" dirty="0">
                <a:effectLst>
                  <a:outerShdw blurRad="50800" dist="76200" dir="2700000" algn="tl" rotWithShape="0">
                    <a:schemeClr val="bg2">
                      <a:alpha val="40000"/>
                    </a:schemeClr>
                  </a:outerShdw>
                </a:effectLst>
              </a:rPr>
              <a:t> erfolgreich zu Jugl.net ein </a:t>
            </a:r>
            <a:r>
              <a:rPr lang="mr-IN" sz="4400" b="1" dirty="0">
                <a:effectLst>
                  <a:outerShdw blurRad="50800" dist="76200" dir="2700000" algn="tl" rotWithShape="0">
                    <a:schemeClr val="bg2">
                      <a:alpha val="40000"/>
                    </a:schemeClr>
                  </a:outerShdw>
                </a:effectLst>
              </a:rPr>
              <a:t>–</a:t>
            </a:r>
            <a:r>
              <a:rPr lang="de-DE" sz="4400" b="1" dirty="0">
                <a:effectLst>
                  <a:outerShdw blurRad="50800" dist="76200" dir="2700000" algn="tl" rotWithShape="0">
                    <a:schemeClr val="bg2">
                      <a:alpha val="40000"/>
                    </a:schemeClr>
                  </a:outerShdw>
                </a:effectLst>
              </a:rPr>
              <a:t> </a:t>
            </a:r>
            <a:br>
              <a:rPr lang="de-DE" sz="4400" b="1" dirty="0">
                <a:effectLst>
                  <a:outerShdw blurRad="50800" dist="76200" dir="2700000" algn="tl" rotWithShape="0">
                    <a:schemeClr val="bg2">
                      <a:alpha val="40000"/>
                    </a:schemeClr>
                  </a:outerShdw>
                </a:effectLst>
              </a:rPr>
            </a:br>
            <a:br>
              <a:rPr lang="de-DE" sz="4400" b="1" dirty="0">
                <a:effectLst>
                  <a:outerShdw blurRad="50800" dist="76200" dir="2700000" algn="tl" rotWithShape="0">
                    <a:schemeClr val="bg2">
                      <a:alpha val="40000"/>
                    </a:schemeClr>
                  </a:outerShdw>
                </a:effectLst>
              </a:rPr>
            </a:br>
            <a:r>
              <a:rPr lang="de-DE" sz="4400" b="1" dirty="0">
                <a:effectLst>
                  <a:outerShdw blurRad="50800" dist="76200" dir="2700000" algn="tl" rotWithShape="0">
                    <a:schemeClr val="bg2">
                      <a:alpha val="40000"/>
                    </a:schemeClr>
                  </a:outerShdw>
                </a:effectLst>
              </a:rPr>
              <a:t>eine Marke mit einem jährlichen Werbebudget von </a:t>
            </a:r>
            <a:r>
              <a:rPr lang="de-DE" sz="4400" b="1" dirty="0">
                <a:solidFill>
                  <a:schemeClr val="tx2"/>
                </a:solidFill>
                <a:effectLst>
                  <a:outerShdw blurRad="50800" dist="76200" dir="2700000" algn="tl" rotWithShape="0">
                    <a:schemeClr val="bg2">
                      <a:alpha val="40000"/>
                    </a:schemeClr>
                  </a:outerShdw>
                </a:effectLst>
              </a:rPr>
              <a:t>315.200.000 </a:t>
            </a:r>
            <a:r>
              <a:rPr lang="de-DE" sz="4400" b="1" dirty="0">
                <a:effectLst>
                  <a:outerShdw blurRad="50800" dist="76200" dir="2700000" algn="tl" rotWithShape="0">
                    <a:schemeClr val="bg2">
                      <a:alpha val="40000"/>
                    </a:schemeClr>
                  </a:outerShdw>
                </a:effectLst>
              </a:rPr>
              <a:t>Euro.</a:t>
            </a:r>
            <a:br>
              <a:rPr lang="de-DE" sz="4400" dirty="0">
                <a:effectLst>
                  <a:outerShdw blurRad="50800" dist="76200" dir="2700000" algn="tl" rotWithShape="0">
                    <a:schemeClr val="bg2">
                      <a:alpha val="40000"/>
                    </a:schemeClr>
                  </a:outerShdw>
                </a:effectLst>
              </a:rPr>
            </a:br>
            <a:br>
              <a:rPr lang="de-DE" sz="4400" dirty="0">
                <a:effectLst>
                  <a:outerShdw blurRad="50800" dist="76200" dir="2700000" algn="tl" rotWithShape="0">
                    <a:schemeClr val="bg2">
                      <a:alpha val="40000"/>
                    </a:schemeClr>
                  </a:outerShdw>
                </a:effectLst>
              </a:rPr>
            </a:br>
            <a:r>
              <a:rPr lang="de-DE" sz="4400" b="1" dirty="0">
                <a:solidFill>
                  <a:schemeClr val="tx2"/>
                </a:solidFill>
                <a:effectLst>
                  <a:outerShdw blurRad="50800" dist="76200" dir="2700000" algn="tl" rotWithShape="0">
                    <a:schemeClr val="bg2">
                      <a:alpha val="40000"/>
                    </a:schemeClr>
                  </a:outerShdw>
                </a:effectLst>
              </a:rPr>
              <a:t>Richtig! Da rollt der Jugl!</a:t>
            </a:r>
            <a:br>
              <a:rPr lang="de-DE" sz="4400" dirty="0">
                <a:effectLst>
                  <a:outerShdw blurRad="50800" dist="76200" dir="2700000" algn="tl" rotWithShape="0">
                    <a:schemeClr val="bg2">
                      <a:alpha val="40000"/>
                    </a:schemeClr>
                  </a:outerShdw>
                </a:effectLst>
              </a:rPr>
            </a:br>
            <a:endParaRPr lang="de-DE" sz="4400" dirty="0">
              <a:effectLst>
                <a:outerShdw blurRad="50800" dist="76200" dir="2700000" algn="tl" rotWithShape="0">
                  <a:schemeClr val="bg2">
                    <a:alpha val="40000"/>
                  </a:schemeClr>
                </a:outerShdw>
              </a:effectLst>
            </a:endParaRPr>
          </a:p>
        </p:txBody>
      </p:sp>
    </p:spTree>
    <p:extLst>
      <p:ext uri="{BB962C8B-B14F-4D97-AF65-F5344CB8AC3E}">
        <p14:creationId xmlns:p14="http://schemas.microsoft.com/office/powerpoint/2010/main" val="1032786983"/>
      </p:ext>
    </p:extLst>
  </p:cSld>
  <p:clrMapOvr>
    <a:masterClrMapping/>
  </p:clrMapOvr>
  <p:transition spd="slow" advTm="12000">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87643" y="1683149"/>
            <a:ext cx="4499535" cy="901189"/>
          </a:xfrm>
          <a:solidFill>
            <a:schemeClr val="tx2"/>
          </a:solidFill>
        </p:spPr>
        <p:txBody>
          <a:bodyPr>
            <a:normAutofit/>
          </a:bodyPr>
          <a:lstStyle/>
          <a:p>
            <a:pPr algn="ctr"/>
            <a:r>
              <a:rPr lang="de-DE" b="1" dirty="0" err="1">
                <a:solidFill>
                  <a:schemeClr val="bg2"/>
                </a:solidFill>
              </a:rPr>
              <a:t>währungsrechner</a:t>
            </a:r>
            <a:endParaRPr lang="de-DE" b="1" dirty="0">
              <a:solidFill>
                <a:schemeClr val="bg2"/>
              </a:solidFill>
            </a:endParaRPr>
          </a:p>
        </p:txBody>
      </p:sp>
      <p:sp>
        <p:nvSpPr>
          <p:cNvPr id="3" name="Inhaltsplatzhalter 2"/>
          <p:cNvSpPr>
            <a:spLocks noGrp="1"/>
          </p:cNvSpPr>
          <p:nvPr>
            <p:ph idx="1"/>
          </p:nvPr>
        </p:nvSpPr>
        <p:spPr>
          <a:xfrm>
            <a:off x="3987644" y="2584338"/>
            <a:ext cx="4499534" cy="2489938"/>
          </a:xfrm>
          <a:solidFill>
            <a:schemeClr val="bg2"/>
          </a:solidFill>
        </p:spPr>
        <p:txBody>
          <a:bodyPr>
            <a:normAutofit/>
          </a:bodyPr>
          <a:lstStyle/>
          <a:p>
            <a:pPr marL="0" indent="0">
              <a:buNone/>
            </a:pPr>
            <a:r>
              <a:rPr lang="de-DE" sz="3200" dirty="0"/>
              <a:t>1 Jugl          = 1 Cent</a:t>
            </a:r>
          </a:p>
          <a:p>
            <a:pPr marL="0" indent="0">
              <a:buNone/>
            </a:pPr>
            <a:r>
              <a:rPr lang="de-DE" sz="3200" dirty="0"/>
              <a:t>100 Jugl      = 1,00 €uro</a:t>
            </a:r>
          </a:p>
          <a:p>
            <a:pPr marL="0" indent="0">
              <a:buNone/>
            </a:pPr>
            <a:r>
              <a:rPr lang="de-DE" sz="3200" dirty="0"/>
              <a:t>1000 Jugl    = 10,00 €uro</a:t>
            </a:r>
          </a:p>
          <a:p>
            <a:pPr marL="0" indent="0">
              <a:buNone/>
            </a:pPr>
            <a:endParaRPr lang="de-DE" sz="3200" dirty="0"/>
          </a:p>
        </p:txBody>
      </p:sp>
    </p:spTree>
    <p:extLst>
      <p:ext uri="{BB962C8B-B14F-4D97-AF65-F5344CB8AC3E}">
        <p14:creationId xmlns:p14="http://schemas.microsoft.com/office/powerpoint/2010/main" val="14823333"/>
      </p:ext>
    </p:extLst>
  </p:cSld>
  <p:clrMapOvr>
    <a:masterClrMapping/>
  </p:clrMapOvr>
  <mc:AlternateContent xmlns:mc="http://schemas.openxmlformats.org/markup-compatibility/2006">
    <mc:Choice xmlns:p14="http://schemas.microsoft.com/office/powerpoint/2010/main" Requires="p14">
      <p:transition spd="slow" p14:dur="1300" advTm="6000">
        <p14:pan dir="u"/>
      </p:transition>
    </mc:Choice>
    <mc:Fallback>
      <p:transition spd="slow" advTm="600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AA8D6D13-AFD2-407F-87B0-568AB10D698D}"/>
              </a:ext>
            </a:extLst>
          </p:cNvPr>
          <p:cNvSpPr txBox="1">
            <a:spLocks/>
          </p:cNvSpPr>
          <p:nvPr/>
        </p:nvSpPr>
        <p:spPr>
          <a:xfrm>
            <a:off x="1141413" y="762896"/>
            <a:ext cx="9905998" cy="57307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de-DE" sz="4800" b="1" dirty="0">
                <a:effectLst>
                  <a:outerShdw blurRad="50800" dist="50800" dir="5400000" algn="ctr" rotWithShape="0">
                    <a:schemeClr val="bg2"/>
                  </a:outerShdw>
                </a:effectLst>
              </a:rPr>
              <a:t>Wie viel kann ich verdienen?</a:t>
            </a:r>
            <a:br>
              <a:rPr lang="de-DE" sz="4800" dirty="0">
                <a:effectLst>
                  <a:outerShdw blurRad="50800" dist="50800" dir="5400000" algn="ctr" rotWithShape="0">
                    <a:schemeClr val="bg2"/>
                  </a:outerShdw>
                </a:effectLst>
              </a:rPr>
            </a:br>
            <a:endParaRPr lang="de-DE" sz="4800" dirty="0">
              <a:effectLst>
                <a:outerShdw blurRad="50800" dist="50800" dir="5400000" algn="ctr" rotWithShape="0">
                  <a:schemeClr val="bg2"/>
                </a:outerShdw>
              </a:effectLst>
            </a:endParaRPr>
          </a:p>
        </p:txBody>
      </p:sp>
    </p:spTree>
    <p:extLst>
      <p:ext uri="{BB962C8B-B14F-4D97-AF65-F5344CB8AC3E}">
        <p14:creationId xmlns:p14="http://schemas.microsoft.com/office/powerpoint/2010/main" val="1334372940"/>
      </p:ext>
    </p:extLst>
  </p:cSld>
  <p:clrMapOvr>
    <a:masterClrMapping/>
  </p:clrMapOvr>
  <p:transition spd="slow" advTm="3000">
    <p:comb/>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4776" y="466434"/>
            <a:ext cx="11322423" cy="811037"/>
          </a:xfrm>
          <a:solidFill>
            <a:schemeClr val="tx2"/>
          </a:solidFill>
        </p:spPr>
        <p:txBody>
          <a:bodyPr>
            <a:noAutofit/>
          </a:bodyPr>
          <a:lstStyle/>
          <a:p>
            <a:br>
              <a:rPr lang="de-DE" b="1" dirty="0">
                <a:solidFill>
                  <a:schemeClr val="bg2"/>
                </a:solidFill>
              </a:rPr>
            </a:br>
            <a:r>
              <a:rPr lang="de-DE" b="1" dirty="0">
                <a:solidFill>
                  <a:schemeClr val="bg2"/>
                </a:solidFill>
              </a:rPr>
              <a:t>Verdienstbeispiel Netzwerkaufbau</a:t>
            </a:r>
            <a:r>
              <a:rPr lang="de-DE" dirty="0">
                <a:solidFill>
                  <a:schemeClr val="bg2"/>
                </a:solidFill>
              </a:rPr>
              <a:t> </a:t>
            </a:r>
            <a:br>
              <a:rPr lang="de-DE" dirty="0">
                <a:solidFill>
                  <a:schemeClr val="bg2"/>
                </a:solidFill>
              </a:rPr>
            </a:br>
            <a:endParaRPr lang="de-DE" dirty="0">
              <a:solidFill>
                <a:schemeClr val="bg2"/>
              </a:solidFill>
            </a:endParaRPr>
          </a:p>
        </p:txBody>
      </p:sp>
      <p:graphicFrame>
        <p:nvGraphicFramePr>
          <p:cNvPr id="5" name="Inhaltsplatzhalter 4"/>
          <p:cNvGraphicFramePr>
            <a:graphicFrameLocks noGrp="1"/>
          </p:cNvGraphicFramePr>
          <p:nvPr>
            <p:ph idx="1"/>
            <p:extLst>
              <p:ext uri="{D42A27DB-BD31-4B8C-83A1-F6EECF244321}">
                <p14:modId xmlns:p14="http://schemas.microsoft.com/office/powerpoint/2010/main" val="3522351572"/>
              </p:ext>
            </p:extLst>
          </p:nvPr>
        </p:nvGraphicFramePr>
        <p:xfrm>
          <a:off x="564776" y="1525121"/>
          <a:ext cx="11429999" cy="44375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el 1"/>
          <p:cNvSpPr txBox="1">
            <a:spLocks/>
          </p:cNvSpPr>
          <p:nvPr/>
        </p:nvSpPr>
        <p:spPr>
          <a:xfrm>
            <a:off x="564776" y="5466681"/>
            <a:ext cx="11429999" cy="811037"/>
          </a:xfrm>
          <a:prstGeom prst="rect">
            <a:avLst/>
          </a:prstGeom>
          <a:solidFill>
            <a:schemeClr val="tx2"/>
          </a:solid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lvl="0"/>
            <a:r>
              <a:rPr lang="de-DE" sz="2400" dirty="0">
                <a:latin typeface="+mn-lt"/>
              </a:rPr>
              <a:t>	</a:t>
            </a:r>
          </a:p>
          <a:p>
            <a:pPr lvl="0"/>
            <a:endParaRPr lang="de-DE" sz="2400" dirty="0">
              <a:latin typeface="+mn-lt"/>
            </a:endParaRPr>
          </a:p>
          <a:p>
            <a:pPr lvl="0"/>
            <a:endParaRPr lang="de-DE" sz="2400" dirty="0">
              <a:latin typeface="+mn-lt"/>
            </a:endParaRPr>
          </a:p>
          <a:p>
            <a:pPr lvl="0"/>
            <a:r>
              <a:rPr lang="de-DE" sz="2400" b="1" dirty="0">
                <a:solidFill>
                  <a:schemeClr val="bg2"/>
                </a:solidFill>
                <a:latin typeface="+mn-lt"/>
              </a:rPr>
              <a:t>Und wenn jedes dieser Mitglieder nur 1 € am Tag verdient, kannst Du folgendes verdienen:</a:t>
            </a:r>
          </a:p>
          <a:p>
            <a:br>
              <a:rPr lang="de-DE" dirty="0">
                <a:solidFill>
                  <a:schemeClr val="bg2"/>
                </a:solidFill>
              </a:rPr>
            </a:br>
            <a:endParaRPr lang="de-DE" dirty="0">
              <a:solidFill>
                <a:schemeClr val="bg2"/>
              </a:solidFill>
            </a:endParaRPr>
          </a:p>
        </p:txBody>
      </p:sp>
    </p:spTree>
    <p:extLst>
      <p:ext uri="{BB962C8B-B14F-4D97-AF65-F5344CB8AC3E}">
        <p14:creationId xmlns:p14="http://schemas.microsoft.com/office/powerpoint/2010/main" val="1640424661"/>
      </p:ext>
    </p:extLst>
  </p:cSld>
  <p:clrMapOvr>
    <a:masterClrMapping/>
  </p:clrMapOvr>
  <mc:AlternateContent xmlns:mc="http://schemas.openxmlformats.org/markup-compatibility/2006">
    <mc:Choice xmlns:p14="http://schemas.microsoft.com/office/powerpoint/2010/main" Requires="p14">
      <p:transition spd="slow" p14:dur="2000" advTm="17000">
        <p14:reveal/>
      </p:transition>
    </mc:Choice>
    <mc:Fallback>
      <p:transition spd="slow" advTm="1700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612783" y="618518"/>
            <a:ext cx="9434628" cy="1197403"/>
          </a:xfrm>
          <a:solidFill>
            <a:schemeClr val="bg2"/>
          </a:solidFill>
        </p:spPr>
        <p:txBody>
          <a:bodyPr>
            <a:normAutofit fontScale="90000"/>
          </a:bodyPr>
          <a:lstStyle/>
          <a:p>
            <a:pPr algn="ctr"/>
            <a:br>
              <a:rPr lang="de-DE" sz="4000" b="1" dirty="0"/>
            </a:br>
            <a:r>
              <a:rPr lang="de-DE" sz="4000" b="1" dirty="0"/>
              <a:t>29% werden aus dem Level immer nach oben abgegeben </a:t>
            </a:r>
            <a:br>
              <a:rPr lang="de-DE" dirty="0"/>
            </a:br>
            <a:endParaRPr lang="de-DE" dirty="0"/>
          </a:p>
        </p:txBody>
      </p:sp>
      <p:graphicFrame>
        <p:nvGraphicFramePr>
          <p:cNvPr id="4" name="Table 1351"/>
          <p:cNvGraphicFramePr/>
          <p:nvPr>
            <p:extLst>
              <p:ext uri="{D42A27DB-BD31-4B8C-83A1-F6EECF244321}">
                <p14:modId xmlns:p14="http://schemas.microsoft.com/office/powerpoint/2010/main" val="1385655864"/>
              </p:ext>
            </p:extLst>
          </p:nvPr>
        </p:nvGraphicFramePr>
        <p:xfrm>
          <a:off x="1612784" y="1985963"/>
          <a:ext cx="9434627" cy="4150263"/>
        </p:xfrm>
        <a:graphic>
          <a:graphicData uri="http://schemas.openxmlformats.org/drawingml/2006/table">
            <a:tbl>
              <a:tblPr firstRow="1" bandRow="1"/>
              <a:tblGrid>
                <a:gridCol w="965621">
                  <a:extLst>
                    <a:ext uri="{9D8B030D-6E8A-4147-A177-3AD203B41FA5}">
                      <a16:colId xmlns:a16="http://schemas.microsoft.com/office/drawing/2014/main" val="20000"/>
                    </a:ext>
                  </a:extLst>
                </a:gridCol>
                <a:gridCol w="1374042">
                  <a:extLst>
                    <a:ext uri="{9D8B030D-6E8A-4147-A177-3AD203B41FA5}">
                      <a16:colId xmlns:a16="http://schemas.microsoft.com/office/drawing/2014/main" val="20001"/>
                    </a:ext>
                  </a:extLst>
                </a:gridCol>
                <a:gridCol w="1182494">
                  <a:extLst>
                    <a:ext uri="{9D8B030D-6E8A-4147-A177-3AD203B41FA5}">
                      <a16:colId xmlns:a16="http://schemas.microsoft.com/office/drawing/2014/main" val="20002"/>
                    </a:ext>
                  </a:extLst>
                </a:gridCol>
                <a:gridCol w="1182494">
                  <a:extLst>
                    <a:ext uri="{9D8B030D-6E8A-4147-A177-3AD203B41FA5}">
                      <a16:colId xmlns:a16="http://schemas.microsoft.com/office/drawing/2014/main" val="20003"/>
                    </a:ext>
                  </a:extLst>
                </a:gridCol>
                <a:gridCol w="1182494">
                  <a:extLst>
                    <a:ext uri="{9D8B030D-6E8A-4147-A177-3AD203B41FA5}">
                      <a16:colId xmlns:a16="http://schemas.microsoft.com/office/drawing/2014/main" val="20004"/>
                    </a:ext>
                  </a:extLst>
                </a:gridCol>
                <a:gridCol w="1182494">
                  <a:extLst>
                    <a:ext uri="{9D8B030D-6E8A-4147-A177-3AD203B41FA5}">
                      <a16:colId xmlns:a16="http://schemas.microsoft.com/office/drawing/2014/main" val="20005"/>
                    </a:ext>
                  </a:extLst>
                </a:gridCol>
                <a:gridCol w="1182494">
                  <a:extLst>
                    <a:ext uri="{9D8B030D-6E8A-4147-A177-3AD203B41FA5}">
                      <a16:colId xmlns:a16="http://schemas.microsoft.com/office/drawing/2014/main" val="20006"/>
                    </a:ext>
                  </a:extLst>
                </a:gridCol>
                <a:gridCol w="1182494">
                  <a:extLst>
                    <a:ext uri="{9D8B030D-6E8A-4147-A177-3AD203B41FA5}">
                      <a16:colId xmlns:a16="http://schemas.microsoft.com/office/drawing/2014/main" val="20007"/>
                    </a:ext>
                  </a:extLst>
                </a:gridCol>
              </a:tblGrid>
              <a:tr h="626913">
                <a:tc>
                  <a:txBody>
                    <a:bodyPr/>
                    <a:lstStyle/>
                    <a:p>
                      <a:pPr algn="ctr">
                        <a:defRPr sz="1800" b="0">
                          <a:solidFill>
                            <a:srgbClr val="000000"/>
                          </a:solidFill>
                        </a:defRPr>
                      </a:pPr>
                      <a:r>
                        <a:rPr sz="2100" b="1" dirty="0">
                          <a:solidFill>
                            <a:srgbClr val="FFFFFF"/>
                          </a:solidFill>
                          <a:sym typeface="Helvetica Neue"/>
                        </a:rPr>
                        <a:t>Level</a:t>
                      </a:r>
                    </a:p>
                  </a:txBody>
                  <a:tcPr marL="26259" marR="26259" marT="26259" marB="26259" horzOverflow="overflow">
                    <a:solidFill>
                      <a:schemeClr val="bg2"/>
                    </a:solidFill>
                  </a:tcPr>
                </a:tc>
                <a:tc>
                  <a:txBody>
                    <a:bodyPr/>
                    <a:lstStyle/>
                    <a:p>
                      <a:pPr algn="ctr">
                        <a:defRPr sz="1800" b="0">
                          <a:solidFill>
                            <a:srgbClr val="000000"/>
                          </a:solidFill>
                        </a:defRPr>
                      </a:pPr>
                      <a:r>
                        <a:rPr sz="2100" b="1" dirty="0">
                          <a:solidFill>
                            <a:srgbClr val="FFFFFF"/>
                          </a:solidFill>
                          <a:sym typeface="Helvetica Neue"/>
                        </a:rPr>
                        <a:t>€</a:t>
                      </a:r>
                    </a:p>
                  </a:txBody>
                  <a:tcPr marL="26259" marR="26259" marT="26259" marB="26259" horzOverflow="overflow">
                    <a:solidFill>
                      <a:schemeClr val="bg2"/>
                    </a:solidFill>
                  </a:tcPr>
                </a:tc>
                <a:tc>
                  <a:txBody>
                    <a:bodyPr/>
                    <a:lstStyle/>
                    <a:p>
                      <a:pPr algn="l">
                        <a:defRPr sz="1400">
                          <a:sym typeface="Helvetica Neue"/>
                        </a:defRPr>
                      </a:pPr>
                      <a:endParaRPr sz="800" dirty="0"/>
                    </a:p>
                  </a:txBody>
                  <a:tcPr marL="26259" marR="26259" marT="26259" marB="26259" horzOverflow="overflow">
                    <a:solidFill>
                      <a:schemeClr val="bg2"/>
                    </a:solidFill>
                  </a:tcPr>
                </a:tc>
                <a:tc>
                  <a:txBody>
                    <a:bodyPr/>
                    <a:lstStyle/>
                    <a:p>
                      <a:pPr algn="l">
                        <a:defRPr sz="1400">
                          <a:sym typeface="Helvetica Neue"/>
                        </a:defRPr>
                      </a:pPr>
                      <a:endParaRPr sz="800" dirty="0"/>
                    </a:p>
                  </a:txBody>
                  <a:tcPr marL="26259" marR="26259" marT="26259" marB="26259" horzOverflow="overflow">
                    <a:solidFill>
                      <a:schemeClr val="bg2"/>
                    </a:solidFill>
                  </a:tcPr>
                </a:tc>
                <a:tc>
                  <a:txBody>
                    <a:bodyPr/>
                    <a:lstStyle/>
                    <a:p>
                      <a:pPr algn="l">
                        <a:defRPr sz="1400">
                          <a:sym typeface="Helvetica Neue"/>
                        </a:defRPr>
                      </a:pPr>
                      <a:endParaRPr sz="800" dirty="0"/>
                    </a:p>
                  </a:txBody>
                  <a:tcPr marL="26259" marR="26259" marT="26259" marB="26259" horzOverflow="overflow">
                    <a:solidFill>
                      <a:schemeClr val="bg2"/>
                    </a:solidFill>
                  </a:tcPr>
                </a:tc>
                <a:tc>
                  <a:txBody>
                    <a:bodyPr/>
                    <a:lstStyle/>
                    <a:p>
                      <a:pPr algn="l">
                        <a:defRPr sz="1400">
                          <a:sym typeface="Helvetica Neue"/>
                        </a:defRPr>
                      </a:pPr>
                      <a:endParaRPr sz="800" dirty="0"/>
                    </a:p>
                  </a:txBody>
                  <a:tcPr marL="26259" marR="26259" marT="26259" marB="26259" horzOverflow="overflow">
                    <a:solidFill>
                      <a:schemeClr val="bg2"/>
                    </a:solidFill>
                  </a:tcPr>
                </a:tc>
                <a:tc>
                  <a:txBody>
                    <a:bodyPr/>
                    <a:lstStyle/>
                    <a:p>
                      <a:pPr algn="l">
                        <a:defRPr sz="1400">
                          <a:sym typeface="Helvetica Neue"/>
                        </a:defRPr>
                      </a:pPr>
                      <a:endParaRPr sz="800" dirty="0"/>
                    </a:p>
                  </a:txBody>
                  <a:tcPr marL="26259" marR="26259" marT="26259" marB="26259" horzOverflow="overflow">
                    <a:solidFill>
                      <a:schemeClr val="bg2"/>
                    </a:solidFill>
                  </a:tcPr>
                </a:tc>
                <a:tc>
                  <a:txBody>
                    <a:bodyPr/>
                    <a:lstStyle/>
                    <a:p>
                      <a:pPr algn="ctr">
                        <a:defRPr sz="1800" b="0">
                          <a:solidFill>
                            <a:srgbClr val="000000"/>
                          </a:solidFill>
                        </a:defRPr>
                      </a:pPr>
                      <a:r>
                        <a:rPr sz="2100" b="1" dirty="0">
                          <a:solidFill>
                            <a:srgbClr val="FFFFFF"/>
                          </a:solidFill>
                          <a:sym typeface="Helvetica Neue"/>
                        </a:rPr>
                        <a:t>Gesamt</a:t>
                      </a:r>
                    </a:p>
                  </a:txBody>
                  <a:tcPr marL="26259" marR="26259" marT="26259" marB="26259" horzOverflow="overflow">
                    <a:solidFill>
                      <a:schemeClr val="bg2"/>
                    </a:solidFill>
                  </a:tcPr>
                </a:tc>
                <a:extLst>
                  <a:ext uri="{0D108BD9-81ED-4DB2-BD59-A6C34878D82A}">
                    <a16:rowId xmlns:a16="http://schemas.microsoft.com/office/drawing/2014/main" val="10000"/>
                  </a:ext>
                </a:extLst>
              </a:tr>
              <a:tr h="587225">
                <a:tc>
                  <a:txBody>
                    <a:bodyPr/>
                    <a:lstStyle/>
                    <a:p>
                      <a:pPr algn="ctr">
                        <a:defRPr sz="1800">
                          <a:solidFill>
                            <a:srgbClr val="000000"/>
                          </a:solidFill>
                        </a:defRPr>
                      </a:pPr>
                      <a:r>
                        <a:rPr sz="1600" dirty="0">
                          <a:solidFill>
                            <a:srgbClr val="595959"/>
                          </a:solidFill>
                          <a:sym typeface="Helvetica Neue"/>
                        </a:rPr>
                        <a:t>Ich</a:t>
                      </a:r>
                    </a:p>
                  </a:txBody>
                  <a:tcPr marL="4379" marR="4379" marT="4379" marB="4379" anchor="b" horzOverflow="overflow">
                    <a:solidFill>
                      <a:schemeClr val="tx2"/>
                    </a:solidFill>
                  </a:tcPr>
                </a:tc>
                <a:tc>
                  <a:txBody>
                    <a:bodyPr/>
                    <a:lstStyle/>
                    <a:p>
                      <a:pPr algn="ctr">
                        <a:defRPr sz="1400">
                          <a:sym typeface="Helvetica Neue"/>
                        </a:defRPr>
                      </a:pPr>
                      <a:endParaRPr sz="800" dirty="0"/>
                    </a:p>
                  </a:txBody>
                  <a:tcPr marL="4379" marR="4379" marT="4379" marB="4379" anchor="b" horzOverflow="overflow">
                    <a:solidFill>
                      <a:schemeClr val="tx2"/>
                    </a:solidFill>
                  </a:tcPr>
                </a:tc>
                <a:tc>
                  <a:txBody>
                    <a:bodyPr/>
                    <a:lstStyle/>
                    <a:p>
                      <a:pPr algn="ctr">
                        <a:defRPr sz="1800">
                          <a:solidFill>
                            <a:srgbClr val="000000"/>
                          </a:solidFill>
                        </a:defRPr>
                      </a:pPr>
                      <a:r>
                        <a:rPr sz="1600" b="1" u="sng" dirty="0">
                          <a:solidFill>
                            <a:srgbClr val="595959"/>
                          </a:solidFill>
                          <a:sym typeface="Helvetica Neue"/>
                        </a:rPr>
                        <a:t> 1,45 € </a:t>
                      </a:r>
                    </a:p>
                  </a:txBody>
                  <a:tcPr marL="4379" marR="4379" marT="4379" marB="4379" anchor="b" horzOverflow="overflow">
                    <a:solidFill>
                      <a:schemeClr val="tx2"/>
                    </a:solidFill>
                  </a:tcPr>
                </a:tc>
                <a:tc>
                  <a:txBody>
                    <a:bodyPr/>
                    <a:lstStyle/>
                    <a:p>
                      <a:pPr algn="ctr">
                        <a:defRPr sz="1800">
                          <a:solidFill>
                            <a:srgbClr val="000000"/>
                          </a:solidFill>
                        </a:defRPr>
                      </a:pPr>
                      <a:r>
                        <a:rPr sz="1600" b="1" u="sng" dirty="0">
                          <a:solidFill>
                            <a:srgbClr val="595959"/>
                          </a:solidFill>
                          <a:sym typeface="Helvetica Neue"/>
                        </a:rPr>
                        <a:t> 2,10 € </a:t>
                      </a:r>
                    </a:p>
                  </a:txBody>
                  <a:tcPr marL="4379" marR="4379" marT="4379" marB="4379" anchor="b" horzOverflow="overflow">
                    <a:solidFill>
                      <a:schemeClr val="tx2"/>
                    </a:solidFill>
                  </a:tcPr>
                </a:tc>
                <a:tc>
                  <a:txBody>
                    <a:bodyPr/>
                    <a:lstStyle/>
                    <a:p>
                      <a:pPr algn="ctr">
                        <a:defRPr sz="1800">
                          <a:solidFill>
                            <a:srgbClr val="000000"/>
                          </a:solidFill>
                        </a:defRPr>
                      </a:pPr>
                      <a:r>
                        <a:rPr sz="1600" b="1" u="sng" dirty="0">
                          <a:solidFill>
                            <a:srgbClr val="595959"/>
                          </a:solidFill>
                          <a:sym typeface="Helvetica Neue"/>
                        </a:rPr>
                        <a:t> 3,05 € </a:t>
                      </a:r>
                    </a:p>
                  </a:txBody>
                  <a:tcPr marL="4379" marR="4379" marT="4379" marB="4379" anchor="b" horzOverflow="overflow">
                    <a:solidFill>
                      <a:schemeClr val="tx2"/>
                    </a:solidFill>
                  </a:tcPr>
                </a:tc>
                <a:tc>
                  <a:txBody>
                    <a:bodyPr/>
                    <a:lstStyle/>
                    <a:p>
                      <a:pPr algn="ctr">
                        <a:defRPr sz="1800">
                          <a:solidFill>
                            <a:srgbClr val="000000"/>
                          </a:solidFill>
                        </a:defRPr>
                      </a:pPr>
                      <a:r>
                        <a:rPr sz="1600" b="1" u="sng" dirty="0">
                          <a:solidFill>
                            <a:srgbClr val="595959"/>
                          </a:solidFill>
                          <a:sym typeface="Helvetica Neue"/>
                        </a:rPr>
                        <a:t> 4,42 € </a:t>
                      </a:r>
                    </a:p>
                  </a:txBody>
                  <a:tcPr marL="4379" marR="4379" marT="4379" marB="4379" anchor="b" horzOverflow="overflow">
                    <a:solidFill>
                      <a:schemeClr val="tx2"/>
                    </a:solidFill>
                  </a:tcPr>
                </a:tc>
                <a:tc>
                  <a:txBody>
                    <a:bodyPr/>
                    <a:lstStyle/>
                    <a:p>
                      <a:pPr algn="ctr">
                        <a:defRPr sz="1800">
                          <a:solidFill>
                            <a:srgbClr val="000000"/>
                          </a:solidFill>
                        </a:defRPr>
                      </a:pPr>
                      <a:r>
                        <a:rPr sz="1600" b="1" u="sng" dirty="0">
                          <a:solidFill>
                            <a:srgbClr val="595959"/>
                          </a:solidFill>
                          <a:sym typeface="Helvetica Neue"/>
                        </a:rPr>
                        <a:t> 6,41 € </a:t>
                      </a:r>
                    </a:p>
                  </a:txBody>
                  <a:tcPr marL="4379" marR="4379" marT="4379" marB="4379" anchor="b" horzOverflow="overflow">
                    <a:solidFill>
                      <a:schemeClr val="tx2"/>
                    </a:solidFill>
                  </a:tcPr>
                </a:tc>
                <a:tc>
                  <a:txBody>
                    <a:bodyPr/>
                    <a:lstStyle/>
                    <a:p>
                      <a:pPr algn="ctr">
                        <a:defRPr sz="1800">
                          <a:solidFill>
                            <a:srgbClr val="000000"/>
                          </a:solidFill>
                        </a:defRPr>
                      </a:pPr>
                      <a:r>
                        <a:rPr sz="2100" b="1" u="sng" dirty="0">
                          <a:solidFill>
                            <a:srgbClr val="595959"/>
                          </a:solidFill>
                          <a:sym typeface="Helvetica Neue"/>
                        </a:rPr>
                        <a:t>17,43 €</a:t>
                      </a:r>
                    </a:p>
                  </a:txBody>
                  <a:tcPr marL="4379" marR="4379" marT="4379" marB="4379" anchor="b" horzOverflow="overflow">
                    <a:solidFill>
                      <a:schemeClr val="tx2"/>
                    </a:solidFill>
                  </a:tcPr>
                </a:tc>
                <a:extLst>
                  <a:ext uri="{0D108BD9-81ED-4DB2-BD59-A6C34878D82A}">
                    <a16:rowId xmlns:a16="http://schemas.microsoft.com/office/drawing/2014/main" val="10001"/>
                  </a:ext>
                </a:extLst>
              </a:tr>
              <a:tr h="587225">
                <a:tc>
                  <a:txBody>
                    <a:bodyPr/>
                    <a:lstStyle/>
                    <a:p>
                      <a:pPr algn="ctr">
                        <a:defRPr sz="1800">
                          <a:solidFill>
                            <a:srgbClr val="000000"/>
                          </a:solidFill>
                        </a:defRPr>
                      </a:pPr>
                      <a:r>
                        <a:rPr sz="1600">
                          <a:solidFill>
                            <a:srgbClr val="595959"/>
                          </a:solidFill>
                          <a:sym typeface="Helvetica Neue"/>
                        </a:rPr>
                        <a:t>1</a:t>
                      </a:r>
                    </a:p>
                  </a:txBody>
                  <a:tcPr marL="4379" marR="4379" marT="4379" marB="4379" anchor="b" horzOverflow="overflow">
                    <a:solidFill>
                      <a:schemeClr val="tx1"/>
                    </a:solidFill>
                  </a:tcPr>
                </a:tc>
                <a:tc>
                  <a:txBody>
                    <a:bodyPr/>
                    <a:lstStyle/>
                    <a:p>
                      <a:pPr algn="ctr">
                        <a:defRPr sz="1800">
                          <a:solidFill>
                            <a:srgbClr val="000000"/>
                          </a:solidFill>
                        </a:defRPr>
                      </a:pPr>
                      <a:r>
                        <a:rPr sz="1600" dirty="0">
                          <a:solidFill>
                            <a:srgbClr val="595959"/>
                          </a:solidFill>
                          <a:sym typeface="Helvetica Neue"/>
                        </a:rPr>
                        <a:t>5 €</a:t>
                      </a:r>
                    </a:p>
                  </a:txBody>
                  <a:tcPr marL="4379" marR="4379" marT="4379" marB="4379" anchor="b" horzOverflow="overflow">
                    <a:solidFill>
                      <a:schemeClr val="tx1"/>
                    </a:solidFill>
                  </a:tcPr>
                </a:tc>
                <a:tc>
                  <a:txBody>
                    <a:bodyPr/>
                    <a:lstStyle/>
                    <a:p>
                      <a:pPr algn="ctr">
                        <a:defRPr sz="1400">
                          <a:sym typeface="Helvetica Neue"/>
                        </a:defRPr>
                      </a:pPr>
                      <a:endParaRPr sz="800"/>
                    </a:p>
                  </a:txBody>
                  <a:tcPr marL="4379" marR="4379" marT="4379" marB="4379" anchor="b" horzOverflow="overflow">
                    <a:solidFill>
                      <a:schemeClr val="tx1"/>
                    </a:solidFill>
                  </a:tcPr>
                </a:tc>
                <a:tc>
                  <a:txBody>
                    <a:bodyPr/>
                    <a:lstStyle/>
                    <a:p>
                      <a:pPr algn="ctr">
                        <a:defRPr sz="1800">
                          <a:solidFill>
                            <a:srgbClr val="000000"/>
                          </a:solidFill>
                        </a:defRPr>
                      </a:pPr>
                      <a:r>
                        <a:rPr sz="1600">
                          <a:solidFill>
                            <a:srgbClr val="595959"/>
                          </a:solidFill>
                          <a:sym typeface="Helvetica Neue"/>
                        </a:rPr>
                        <a:t> 7,25 € </a:t>
                      </a:r>
                    </a:p>
                  </a:txBody>
                  <a:tcPr marL="4379" marR="4379" marT="4379" marB="4379" anchor="b" horzOverflow="overflow">
                    <a:solidFill>
                      <a:schemeClr val="tx1"/>
                    </a:solidFill>
                  </a:tcPr>
                </a:tc>
                <a:tc>
                  <a:txBody>
                    <a:bodyPr/>
                    <a:lstStyle/>
                    <a:p>
                      <a:pPr algn="ctr">
                        <a:defRPr sz="1800">
                          <a:solidFill>
                            <a:srgbClr val="000000"/>
                          </a:solidFill>
                        </a:defRPr>
                      </a:pPr>
                      <a:r>
                        <a:rPr sz="1600">
                          <a:solidFill>
                            <a:srgbClr val="595959"/>
                          </a:solidFill>
                          <a:sym typeface="Helvetica Neue"/>
                        </a:rPr>
                        <a:t> 10,51 € </a:t>
                      </a:r>
                    </a:p>
                  </a:txBody>
                  <a:tcPr marL="4379" marR="4379" marT="4379" marB="4379" anchor="b" horzOverflow="overflow">
                    <a:solidFill>
                      <a:schemeClr val="tx1"/>
                    </a:solidFill>
                  </a:tcPr>
                </a:tc>
                <a:tc>
                  <a:txBody>
                    <a:bodyPr/>
                    <a:lstStyle/>
                    <a:p>
                      <a:pPr algn="ctr">
                        <a:defRPr sz="1800">
                          <a:solidFill>
                            <a:srgbClr val="000000"/>
                          </a:solidFill>
                        </a:defRPr>
                      </a:pPr>
                      <a:r>
                        <a:rPr sz="1600">
                          <a:solidFill>
                            <a:srgbClr val="595959"/>
                          </a:solidFill>
                          <a:sym typeface="Helvetica Neue"/>
                        </a:rPr>
                        <a:t> 15,24 € </a:t>
                      </a:r>
                    </a:p>
                  </a:txBody>
                  <a:tcPr marL="4379" marR="4379" marT="4379" marB="4379" anchor="b" horzOverflow="overflow">
                    <a:solidFill>
                      <a:schemeClr val="tx1"/>
                    </a:solidFill>
                  </a:tcPr>
                </a:tc>
                <a:tc>
                  <a:txBody>
                    <a:bodyPr/>
                    <a:lstStyle/>
                    <a:p>
                      <a:pPr algn="ctr">
                        <a:defRPr sz="1800">
                          <a:solidFill>
                            <a:srgbClr val="000000"/>
                          </a:solidFill>
                        </a:defRPr>
                      </a:pPr>
                      <a:r>
                        <a:rPr sz="1600">
                          <a:solidFill>
                            <a:srgbClr val="595959"/>
                          </a:solidFill>
                          <a:sym typeface="Helvetica Neue"/>
                        </a:rPr>
                        <a:t> 22,10 € </a:t>
                      </a:r>
                    </a:p>
                  </a:txBody>
                  <a:tcPr marL="4379" marR="4379" marT="4379" marB="4379" anchor="b" horzOverflow="overflow">
                    <a:solidFill>
                      <a:schemeClr val="tx1"/>
                    </a:solidFill>
                  </a:tcPr>
                </a:tc>
                <a:tc>
                  <a:txBody>
                    <a:bodyPr/>
                    <a:lstStyle/>
                    <a:p>
                      <a:pPr algn="ctr">
                        <a:defRPr sz="1400">
                          <a:sym typeface="Helvetica Neue"/>
                        </a:defRPr>
                      </a:pPr>
                      <a:endParaRPr sz="800" dirty="0"/>
                    </a:p>
                  </a:txBody>
                  <a:tcPr marL="4379" marR="4379" marT="4379" marB="4379" anchor="b" horzOverflow="overflow">
                    <a:solidFill>
                      <a:schemeClr val="tx1"/>
                    </a:solidFill>
                  </a:tcPr>
                </a:tc>
                <a:extLst>
                  <a:ext uri="{0D108BD9-81ED-4DB2-BD59-A6C34878D82A}">
                    <a16:rowId xmlns:a16="http://schemas.microsoft.com/office/drawing/2014/main" val="10002"/>
                  </a:ext>
                </a:extLst>
              </a:tr>
              <a:tr h="587225">
                <a:tc>
                  <a:txBody>
                    <a:bodyPr/>
                    <a:lstStyle/>
                    <a:p>
                      <a:pPr algn="ctr">
                        <a:defRPr sz="1800">
                          <a:solidFill>
                            <a:srgbClr val="000000"/>
                          </a:solidFill>
                        </a:defRPr>
                      </a:pPr>
                      <a:r>
                        <a:rPr sz="1600" dirty="0">
                          <a:solidFill>
                            <a:srgbClr val="595959"/>
                          </a:solidFill>
                          <a:sym typeface="Helvetica Neue"/>
                        </a:rPr>
                        <a:t>2</a:t>
                      </a:r>
                    </a:p>
                  </a:txBody>
                  <a:tcPr marL="4379" marR="4379" marT="4379" marB="4379" anchor="b" horzOverflow="overflow">
                    <a:solidFill>
                      <a:schemeClr val="tx2"/>
                    </a:solidFill>
                  </a:tcPr>
                </a:tc>
                <a:tc>
                  <a:txBody>
                    <a:bodyPr/>
                    <a:lstStyle/>
                    <a:p>
                      <a:pPr algn="ctr">
                        <a:defRPr sz="1800">
                          <a:solidFill>
                            <a:srgbClr val="000000"/>
                          </a:solidFill>
                        </a:defRPr>
                      </a:pPr>
                      <a:r>
                        <a:rPr sz="1600" dirty="0">
                          <a:solidFill>
                            <a:srgbClr val="595959"/>
                          </a:solidFill>
                          <a:sym typeface="Helvetica Neue"/>
                        </a:rPr>
                        <a:t>25 €</a:t>
                      </a:r>
                    </a:p>
                  </a:txBody>
                  <a:tcPr marL="4379" marR="4379" marT="4379" marB="4379" anchor="b" horzOverflow="overflow">
                    <a:solidFill>
                      <a:schemeClr val="tx2"/>
                    </a:solidFill>
                  </a:tcPr>
                </a:tc>
                <a:tc>
                  <a:txBody>
                    <a:bodyPr/>
                    <a:lstStyle/>
                    <a:p>
                      <a:pPr algn="ctr">
                        <a:defRPr sz="1400">
                          <a:sym typeface="Helvetica Neue"/>
                        </a:defRPr>
                      </a:pPr>
                      <a:endParaRPr sz="800" dirty="0"/>
                    </a:p>
                  </a:txBody>
                  <a:tcPr marL="4379" marR="4379" marT="4379" marB="4379" anchor="b" horzOverflow="overflow">
                    <a:solidFill>
                      <a:schemeClr val="tx2"/>
                    </a:solidFill>
                  </a:tcPr>
                </a:tc>
                <a:tc>
                  <a:txBody>
                    <a:bodyPr/>
                    <a:lstStyle/>
                    <a:p>
                      <a:pPr algn="ctr">
                        <a:defRPr sz="1400">
                          <a:sym typeface="Helvetica Neue"/>
                        </a:defRPr>
                      </a:pPr>
                      <a:endParaRPr sz="800" dirty="0"/>
                    </a:p>
                  </a:txBody>
                  <a:tcPr marL="4379" marR="4379" marT="4379" marB="4379" anchor="b" horzOverflow="overflow">
                    <a:solidFill>
                      <a:schemeClr val="tx2"/>
                    </a:solidFill>
                  </a:tcPr>
                </a:tc>
                <a:tc>
                  <a:txBody>
                    <a:bodyPr/>
                    <a:lstStyle/>
                    <a:p>
                      <a:pPr algn="ctr">
                        <a:defRPr sz="1800">
                          <a:solidFill>
                            <a:srgbClr val="000000"/>
                          </a:solidFill>
                        </a:defRPr>
                      </a:pPr>
                      <a:r>
                        <a:rPr sz="1600" dirty="0">
                          <a:solidFill>
                            <a:srgbClr val="595959"/>
                          </a:solidFill>
                          <a:sym typeface="Helvetica Neue"/>
                        </a:rPr>
                        <a:t> 36,25 € </a:t>
                      </a:r>
                    </a:p>
                  </a:txBody>
                  <a:tcPr marL="4379" marR="4379" marT="4379" marB="4379" anchor="b" horzOverflow="overflow">
                    <a:solidFill>
                      <a:schemeClr val="tx2"/>
                    </a:solidFill>
                  </a:tcPr>
                </a:tc>
                <a:tc>
                  <a:txBody>
                    <a:bodyPr/>
                    <a:lstStyle/>
                    <a:p>
                      <a:pPr algn="ctr">
                        <a:defRPr sz="1800">
                          <a:solidFill>
                            <a:srgbClr val="000000"/>
                          </a:solidFill>
                        </a:defRPr>
                      </a:pPr>
                      <a:r>
                        <a:rPr sz="1600" dirty="0">
                          <a:solidFill>
                            <a:srgbClr val="595959"/>
                          </a:solidFill>
                          <a:sym typeface="Helvetica Neue"/>
                        </a:rPr>
                        <a:t> 52,56 € </a:t>
                      </a:r>
                    </a:p>
                  </a:txBody>
                  <a:tcPr marL="4379" marR="4379" marT="4379" marB="4379" anchor="b" horzOverflow="overflow">
                    <a:solidFill>
                      <a:schemeClr val="tx2"/>
                    </a:solidFill>
                  </a:tcPr>
                </a:tc>
                <a:tc>
                  <a:txBody>
                    <a:bodyPr/>
                    <a:lstStyle/>
                    <a:p>
                      <a:pPr algn="ctr">
                        <a:defRPr sz="1800">
                          <a:solidFill>
                            <a:srgbClr val="000000"/>
                          </a:solidFill>
                        </a:defRPr>
                      </a:pPr>
                      <a:r>
                        <a:rPr sz="1600" dirty="0">
                          <a:solidFill>
                            <a:srgbClr val="595959"/>
                          </a:solidFill>
                          <a:sym typeface="Helvetica Neue"/>
                        </a:rPr>
                        <a:t> 76,22 € </a:t>
                      </a:r>
                    </a:p>
                  </a:txBody>
                  <a:tcPr marL="4379" marR="4379" marT="4379" marB="4379" anchor="b" horzOverflow="overflow">
                    <a:solidFill>
                      <a:schemeClr val="tx2"/>
                    </a:solidFill>
                  </a:tcPr>
                </a:tc>
                <a:tc>
                  <a:txBody>
                    <a:bodyPr/>
                    <a:lstStyle/>
                    <a:p>
                      <a:pPr algn="ctr">
                        <a:defRPr sz="1400">
                          <a:sym typeface="Helvetica Neue"/>
                        </a:defRPr>
                      </a:pPr>
                      <a:endParaRPr sz="800" dirty="0"/>
                    </a:p>
                  </a:txBody>
                  <a:tcPr marL="4379" marR="4379" marT="4379" marB="4379" anchor="b" horzOverflow="overflow">
                    <a:solidFill>
                      <a:schemeClr val="tx2"/>
                    </a:solidFill>
                  </a:tcPr>
                </a:tc>
                <a:extLst>
                  <a:ext uri="{0D108BD9-81ED-4DB2-BD59-A6C34878D82A}">
                    <a16:rowId xmlns:a16="http://schemas.microsoft.com/office/drawing/2014/main" val="10003"/>
                  </a:ext>
                </a:extLst>
              </a:tr>
              <a:tr h="587225">
                <a:tc>
                  <a:txBody>
                    <a:bodyPr/>
                    <a:lstStyle/>
                    <a:p>
                      <a:pPr algn="ctr">
                        <a:defRPr sz="1800">
                          <a:solidFill>
                            <a:srgbClr val="000000"/>
                          </a:solidFill>
                        </a:defRPr>
                      </a:pPr>
                      <a:r>
                        <a:rPr sz="1600">
                          <a:solidFill>
                            <a:srgbClr val="595959"/>
                          </a:solidFill>
                          <a:sym typeface="Helvetica Neue"/>
                        </a:rPr>
                        <a:t>3</a:t>
                      </a:r>
                    </a:p>
                  </a:txBody>
                  <a:tcPr marL="4379" marR="4379" marT="4379" marB="4379" anchor="b" horzOverflow="overflow">
                    <a:solidFill>
                      <a:schemeClr val="tx1"/>
                    </a:solidFill>
                  </a:tcPr>
                </a:tc>
                <a:tc>
                  <a:txBody>
                    <a:bodyPr/>
                    <a:lstStyle/>
                    <a:p>
                      <a:pPr algn="ctr">
                        <a:defRPr sz="1800">
                          <a:solidFill>
                            <a:srgbClr val="000000"/>
                          </a:solidFill>
                        </a:defRPr>
                      </a:pPr>
                      <a:r>
                        <a:rPr sz="1600">
                          <a:solidFill>
                            <a:srgbClr val="595959"/>
                          </a:solidFill>
                          <a:sym typeface="Helvetica Neue"/>
                        </a:rPr>
                        <a:t>125 €</a:t>
                      </a:r>
                    </a:p>
                  </a:txBody>
                  <a:tcPr marL="4379" marR="4379" marT="4379" marB="4379" anchor="b" horzOverflow="overflow">
                    <a:solidFill>
                      <a:schemeClr val="tx1"/>
                    </a:solidFill>
                  </a:tcPr>
                </a:tc>
                <a:tc>
                  <a:txBody>
                    <a:bodyPr/>
                    <a:lstStyle/>
                    <a:p>
                      <a:pPr algn="ctr">
                        <a:defRPr sz="1400">
                          <a:sym typeface="Helvetica Neue"/>
                        </a:defRPr>
                      </a:pPr>
                      <a:endParaRPr sz="800"/>
                    </a:p>
                  </a:txBody>
                  <a:tcPr marL="4379" marR="4379" marT="4379" marB="4379" anchor="b" horzOverflow="overflow">
                    <a:solidFill>
                      <a:schemeClr val="tx1"/>
                    </a:solidFill>
                  </a:tcPr>
                </a:tc>
                <a:tc>
                  <a:txBody>
                    <a:bodyPr/>
                    <a:lstStyle/>
                    <a:p>
                      <a:pPr algn="ctr">
                        <a:defRPr sz="1400">
                          <a:sym typeface="Helvetica Neue"/>
                        </a:defRPr>
                      </a:pPr>
                      <a:endParaRPr sz="800"/>
                    </a:p>
                  </a:txBody>
                  <a:tcPr marL="4379" marR="4379" marT="4379" marB="4379" anchor="b" horzOverflow="overflow">
                    <a:solidFill>
                      <a:schemeClr val="tx1"/>
                    </a:solidFill>
                  </a:tcPr>
                </a:tc>
                <a:tc>
                  <a:txBody>
                    <a:bodyPr/>
                    <a:lstStyle/>
                    <a:p>
                      <a:pPr algn="ctr">
                        <a:defRPr sz="1400">
                          <a:sym typeface="Helvetica Neue"/>
                        </a:defRPr>
                      </a:pPr>
                      <a:endParaRPr sz="800"/>
                    </a:p>
                  </a:txBody>
                  <a:tcPr marL="4379" marR="4379" marT="4379" marB="4379" anchor="b" horzOverflow="overflow">
                    <a:solidFill>
                      <a:schemeClr val="tx1"/>
                    </a:solidFill>
                  </a:tcPr>
                </a:tc>
                <a:tc>
                  <a:txBody>
                    <a:bodyPr/>
                    <a:lstStyle/>
                    <a:p>
                      <a:pPr algn="ctr">
                        <a:defRPr sz="1800">
                          <a:solidFill>
                            <a:srgbClr val="000000"/>
                          </a:solidFill>
                        </a:defRPr>
                      </a:pPr>
                      <a:r>
                        <a:rPr sz="1600">
                          <a:solidFill>
                            <a:srgbClr val="595959"/>
                          </a:solidFill>
                          <a:sym typeface="Helvetica Neue"/>
                        </a:rPr>
                        <a:t> 181,25 € </a:t>
                      </a:r>
                    </a:p>
                  </a:txBody>
                  <a:tcPr marL="4379" marR="4379" marT="4379" marB="4379" anchor="b" horzOverflow="overflow">
                    <a:solidFill>
                      <a:schemeClr val="tx1"/>
                    </a:solidFill>
                  </a:tcPr>
                </a:tc>
                <a:tc>
                  <a:txBody>
                    <a:bodyPr/>
                    <a:lstStyle/>
                    <a:p>
                      <a:pPr algn="ctr">
                        <a:defRPr sz="1800">
                          <a:solidFill>
                            <a:srgbClr val="000000"/>
                          </a:solidFill>
                        </a:defRPr>
                      </a:pPr>
                      <a:r>
                        <a:rPr sz="1600">
                          <a:solidFill>
                            <a:srgbClr val="595959"/>
                          </a:solidFill>
                          <a:sym typeface="Helvetica Neue"/>
                        </a:rPr>
                        <a:t> 262,81 € </a:t>
                      </a:r>
                    </a:p>
                  </a:txBody>
                  <a:tcPr marL="4379" marR="4379" marT="4379" marB="4379" anchor="b" horzOverflow="overflow">
                    <a:solidFill>
                      <a:schemeClr val="tx1"/>
                    </a:solidFill>
                  </a:tcPr>
                </a:tc>
                <a:tc>
                  <a:txBody>
                    <a:bodyPr/>
                    <a:lstStyle/>
                    <a:p>
                      <a:pPr algn="ctr">
                        <a:defRPr sz="1400">
                          <a:sym typeface="Helvetica Neue"/>
                        </a:defRPr>
                      </a:pPr>
                      <a:endParaRPr sz="800" dirty="0"/>
                    </a:p>
                  </a:txBody>
                  <a:tcPr marL="4379" marR="4379" marT="4379" marB="4379" anchor="b" horzOverflow="overflow">
                    <a:solidFill>
                      <a:schemeClr val="tx1"/>
                    </a:solidFill>
                  </a:tcPr>
                </a:tc>
                <a:extLst>
                  <a:ext uri="{0D108BD9-81ED-4DB2-BD59-A6C34878D82A}">
                    <a16:rowId xmlns:a16="http://schemas.microsoft.com/office/drawing/2014/main" val="10004"/>
                  </a:ext>
                </a:extLst>
              </a:tr>
              <a:tr h="587225">
                <a:tc>
                  <a:txBody>
                    <a:bodyPr/>
                    <a:lstStyle/>
                    <a:p>
                      <a:pPr algn="ctr">
                        <a:defRPr sz="1800">
                          <a:solidFill>
                            <a:srgbClr val="000000"/>
                          </a:solidFill>
                        </a:defRPr>
                      </a:pPr>
                      <a:r>
                        <a:rPr sz="1600">
                          <a:solidFill>
                            <a:srgbClr val="595959"/>
                          </a:solidFill>
                          <a:sym typeface="Helvetica Neue"/>
                        </a:rPr>
                        <a:t>4</a:t>
                      </a:r>
                    </a:p>
                  </a:txBody>
                  <a:tcPr marL="4379" marR="4379" marT="4379" marB="4379" anchor="b" horzOverflow="overflow">
                    <a:solidFill>
                      <a:schemeClr val="tx2"/>
                    </a:solidFill>
                  </a:tcPr>
                </a:tc>
                <a:tc>
                  <a:txBody>
                    <a:bodyPr/>
                    <a:lstStyle/>
                    <a:p>
                      <a:pPr algn="ctr">
                        <a:defRPr sz="1800">
                          <a:solidFill>
                            <a:srgbClr val="000000"/>
                          </a:solidFill>
                        </a:defRPr>
                      </a:pPr>
                      <a:r>
                        <a:rPr sz="1600">
                          <a:solidFill>
                            <a:srgbClr val="595959"/>
                          </a:solidFill>
                          <a:sym typeface="Helvetica Neue"/>
                        </a:rPr>
                        <a:t>625 €</a:t>
                      </a:r>
                    </a:p>
                  </a:txBody>
                  <a:tcPr marL="4379" marR="4379" marT="4379" marB="4379" anchor="b" horzOverflow="overflow">
                    <a:solidFill>
                      <a:schemeClr val="tx2"/>
                    </a:solidFill>
                  </a:tcPr>
                </a:tc>
                <a:tc>
                  <a:txBody>
                    <a:bodyPr/>
                    <a:lstStyle/>
                    <a:p>
                      <a:pPr algn="ctr">
                        <a:defRPr sz="1400">
                          <a:sym typeface="Helvetica Neue"/>
                        </a:defRPr>
                      </a:pPr>
                      <a:endParaRPr sz="800"/>
                    </a:p>
                  </a:txBody>
                  <a:tcPr marL="4379" marR="4379" marT="4379" marB="4379" anchor="b" horzOverflow="overflow">
                    <a:solidFill>
                      <a:schemeClr val="tx2"/>
                    </a:solidFill>
                  </a:tcPr>
                </a:tc>
                <a:tc>
                  <a:txBody>
                    <a:bodyPr/>
                    <a:lstStyle/>
                    <a:p>
                      <a:pPr algn="ctr">
                        <a:defRPr sz="1400">
                          <a:sym typeface="Helvetica Neue"/>
                        </a:defRPr>
                      </a:pPr>
                      <a:endParaRPr sz="800"/>
                    </a:p>
                  </a:txBody>
                  <a:tcPr marL="4379" marR="4379" marT="4379" marB="4379" anchor="b" horzOverflow="overflow">
                    <a:solidFill>
                      <a:schemeClr val="tx2"/>
                    </a:solidFill>
                  </a:tcPr>
                </a:tc>
                <a:tc>
                  <a:txBody>
                    <a:bodyPr/>
                    <a:lstStyle/>
                    <a:p>
                      <a:pPr algn="ctr">
                        <a:defRPr sz="1400">
                          <a:sym typeface="Helvetica Neue"/>
                        </a:defRPr>
                      </a:pPr>
                      <a:endParaRPr sz="800"/>
                    </a:p>
                  </a:txBody>
                  <a:tcPr marL="4379" marR="4379" marT="4379" marB="4379" anchor="b" horzOverflow="overflow">
                    <a:solidFill>
                      <a:schemeClr val="tx2"/>
                    </a:solidFill>
                  </a:tcPr>
                </a:tc>
                <a:tc>
                  <a:txBody>
                    <a:bodyPr/>
                    <a:lstStyle/>
                    <a:p>
                      <a:pPr algn="ctr">
                        <a:defRPr sz="1400">
                          <a:sym typeface="Helvetica Neue"/>
                        </a:defRPr>
                      </a:pPr>
                      <a:endParaRPr sz="800"/>
                    </a:p>
                  </a:txBody>
                  <a:tcPr marL="4379" marR="4379" marT="4379" marB="4379" anchor="b" horzOverflow="overflow">
                    <a:solidFill>
                      <a:schemeClr val="tx2"/>
                    </a:solidFill>
                  </a:tcPr>
                </a:tc>
                <a:tc>
                  <a:txBody>
                    <a:bodyPr/>
                    <a:lstStyle/>
                    <a:p>
                      <a:pPr algn="ctr">
                        <a:defRPr sz="1800">
                          <a:solidFill>
                            <a:srgbClr val="000000"/>
                          </a:solidFill>
                        </a:defRPr>
                      </a:pPr>
                      <a:r>
                        <a:rPr sz="1600">
                          <a:solidFill>
                            <a:srgbClr val="595959"/>
                          </a:solidFill>
                          <a:sym typeface="Helvetica Neue"/>
                        </a:rPr>
                        <a:t> 906,25 € </a:t>
                      </a:r>
                    </a:p>
                  </a:txBody>
                  <a:tcPr marL="4379" marR="4379" marT="4379" marB="4379" anchor="b" horzOverflow="overflow">
                    <a:solidFill>
                      <a:schemeClr val="tx2"/>
                    </a:solidFill>
                  </a:tcPr>
                </a:tc>
                <a:tc>
                  <a:txBody>
                    <a:bodyPr/>
                    <a:lstStyle/>
                    <a:p>
                      <a:pPr algn="ctr">
                        <a:defRPr sz="1400">
                          <a:sym typeface="Helvetica Neue"/>
                        </a:defRPr>
                      </a:pPr>
                      <a:endParaRPr sz="800" dirty="0"/>
                    </a:p>
                  </a:txBody>
                  <a:tcPr marL="4379" marR="4379" marT="4379" marB="4379" anchor="b" horzOverflow="overflow">
                    <a:solidFill>
                      <a:schemeClr val="tx2"/>
                    </a:solidFill>
                  </a:tcPr>
                </a:tc>
                <a:extLst>
                  <a:ext uri="{0D108BD9-81ED-4DB2-BD59-A6C34878D82A}">
                    <a16:rowId xmlns:a16="http://schemas.microsoft.com/office/drawing/2014/main" val="10005"/>
                  </a:ext>
                </a:extLst>
              </a:tr>
              <a:tr h="587225">
                <a:tc>
                  <a:txBody>
                    <a:bodyPr/>
                    <a:lstStyle/>
                    <a:p>
                      <a:pPr algn="ctr">
                        <a:defRPr sz="1800">
                          <a:solidFill>
                            <a:srgbClr val="000000"/>
                          </a:solidFill>
                        </a:defRPr>
                      </a:pPr>
                      <a:r>
                        <a:rPr sz="1600">
                          <a:solidFill>
                            <a:srgbClr val="595959"/>
                          </a:solidFill>
                          <a:sym typeface="Helvetica Neue"/>
                        </a:rPr>
                        <a:t>5</a:t>
                      </a:r>
                    </a:p>
                  </a:txBody>
                  <a:tcPr marL="4379" marR="4379" marT="4379" marB="4379" anchor="b" horzOverflow="overflow">
                    <a:solidFill>
                      <a:schemeClr val="tx1"/>
                    </a:solidFill>
                  </a:tcPr>
                </a:tc>
                <a:tc>
                  <a:txBody>
                    <a:bodyPr/>
                    <a:lstStyle/>
                    <a:p>
                      <a:pPr algn="ctr">
                        <a:defRPr sz="1800">
                          <a:solidFill>
                            <a:srgbClr val="000000"/>
                          </a:solidFill>
                        </a:defRPr>
                      </a:pPr>
                      <a:r>
                        <a:rPr sz="1600" dirty="0">
                          <a:solidFill>
                            <a:srgbClr val="595959"/>
                          </a:solidFill>
                          <a:sym typeface="Helvetica Neue"/>
                        </a:rPr>
                        <a:t>3125 €</a:t>
                      </a:r>
                    </a:p>
                  </a:txBody>
                  <a:tcPr marL="4379" marR="4379" marT="4379" marB="4379" anchor="b" horzOverflow="overflow">
                    <a:solidFill>
                      <a:schemeClr val="tx1"/>
                    </a:solidFill>
                  </a:tcPr>
                </a:tc>
                <a:tc>
                  <a:txBody>
                    <a:bodyPr/>
                    <a:lstStyle/>
                    <a:p>
                      <a:pPr algn="ctr">
                        <a:defRPr sz="1400">
                          <a:sym typeface="Helvetica Neue"/>
                        </a:defRPr>
                      </a:pPr>
                      <a:endParaRPr sz="800"/>
                    </a:p>
                  </a:txBody>
                  <a:tcPr marL="4379" marR="4379" marT="4379" marB="4379" anchor="b" horzOverflow="overflow">
                    <a:solidFill>
                      <a:schemeClr val="tx1"/>
                    </a:solidFill>
                  </a:tcPr>
                </a:tc>
                <a:tc>
                  <a:txBody>
                    <a:bodyPr/>
                    <a:lstStyle/>
                    <a:p>
                      <a:pPr algn="l">
                        <a:defRPr sz="1400">
                          <a:sym typeface="Helvetica Neue"/>
                        </a:defRPr>
                      </a:pPr>
                      <a:endParaRPr sz="800"/>
                    </a:p>
                  </a:txBody>
                  <a:tcPr marL="0" marR="0" marT="0" marB="0" horzOverflow="overflow">
                    <a:solidFill>
                      <a:schemeClr val="tx1"/>
                    </a:solidFill>
                  </a:tcPr>
                </a:tc>
                <a:tc>
                  <a:txBody>
                    <a:bodyPr/>
                    <a:lstStyle/>
                    <a:p>
                      <a:pPr algn="l">
                        <a:defRPr sz="1400">
                          <a:sym typeface="Helvetica Neue"/>
                        </a:defRPr>
                      </a:pPr>
                      <a:endParaRPr sz="800"/>
                    </a:p>
                  </a:txBody>
                  <a:tcPr marL="0" marR="0" marT="0" marB="0" horzOverflow="overflow">
                    <a:solidFill>
                      <a:schemeClr val="tx1"/>
                    </a:solidFill>
                  </a:tcPr>
                </a:tc>
                <a:tc>
                  <a:txBody>
                    <a:bodyPr/>
                    <a:lstStyle/>
                    <a:p>
                      <a:pPr algn="l">
                        <a:defRPr sz="1400">
                          <a:sym typeface="Helvetica Neue"/>
                        </a:defRPr>
                      </a:pPr>
                      <a:endParaRPr sz="800"/>
                    </a:p>
                  </a:txBody>
                  <a:tcPr marL="0" marR="0" marT="0" marB="0" horzOverflow="overflow">
                    <a:solidFill>
                      <a:schemeClr val="tx1"/>
                    </a:solidFill>
                  </a:tcPr>
                </a:tc>
                <a:tc>
                  <a:txBody>
                    <a:bodyPr/>
                    <a:lstStyle/>
                    <a:p>
                      <a:pPr algn="l">
                        <a:defRPr sz="1400">
                          <a:sym typeface="Helvetica Neue"/>
                        </a:defRPr>
                      </a:pPr>
                      <a:endParaRPr sz="800"/>
                    </a:p>
                  </a:txBody>
                  <a:tcPr marL="0" marR="0" marT="0" marB="0" horzOverflow="overflow">
                    <a:solidFill>
                      <a:schemeClr val="tx1"/>
                    </a:solidFill>
                  </a:tcPr>
                </a:tc>
                <a:tc>
                  <a:txBody>
                    <a:bodyPr/>
                    <a:lstStyle/>
                    <a:p>
                      <a:pPr algn="ctr">
                        <a:defRPr sz="1400">
                          <a:sym typeface="Helvetica Neue"/>
                        </a:defRPr>
                      </a:pPr>
                      <a:endParaRPr sz="800" dirty="0"/>
                    </a:p>
                  </a:txBody>
                  <a:tcPr marL="4379" marR="4379" marT="4379" marB="4379" anchor="b" horzOverflow="overflow">
                    <a:solidFill>
                      <a:schemeClr val="tx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01002044"/>
      </p:ext>
    </p:extLst>
  </p:cSld>
  <p:clrMapOvr>
    <a:masterClrMapping/>
  </p:clrMapOvr>
  <mc:AlternateContent xmlns:mc="http://schemas.openxmlformats.org/markup-compatibility/2006">
    <mc:Choice xmlns:p14="http://schemas.microsoft.com/office/powerpoint/2010/main" Requires="p14">
      <p:transition spd="slow" advTm="13000">
        <p14:pan dir="u"/>
      </p:transition>
    </mc:Choice>
    <mc:Fallback>
      <p:transition spd="slow" advTm="1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944741" y="723056"/>
            <a:ext cx="10285234" cy="5706319"/>
          </a:xfrm>
        </p:spPr>
        <p:txBody>
          <a:bodyPr>
            <a:normAutofit/>
          </a:bodyPr>
          <a:lstStyle/>
          <a:p>
            <a:r>
              <a:rPr lang="de-DE" sz="3200" b="1" dirty="0">
                <a:effectLst>
                  <a:outerShdw blurRad="50800" dist="76200" dir="2700000" algn="tl" rotWithShape="0">
                    <a:schemeClr val="bg2">
                      <a:alpha val="40000"/>
                    </a:schemeClr>
                  </a:outerShdw>
                </a:effectLst>
              </a:rPr>
              <a:t>Hab einfach Spaß daran Jugl.net mit aufzubauen und profitiere zukünftig.</a:t>
            </a:r>
          </a:p>
          <a:p>
            <a:endParaRPr lang="de-DE" sz="800" b="1" dirty="0">
              <a:effectLst>
                <a:outerShdw blurRad="50800" dist="76200" dir="2700000" algn="tl" rotWithShape="0">
                  <a:schemeClr val="bg2">
                    <a:alpha val="40000"/>
                  </a:schemeClr>
                </a:outerShdw>
              </a:effectLst>
            </a:endParaRPr>
          </a:p>
          <a:p>
            <a:r>
              <a:rPr lang="de-DE" sz="3200" b="1" dirty="0">
                <a:effectLst>
                  <a:outerShdw blurRad="50800" dist="76200" dir="2700000" algn="tl" rotWithShape="0">
                    <a:schemeClr val="bg2">
                      <a:alpha val="40000"/>
                    </a:schemeClr>
                  </a:outerShdw>
                </a:effectLst>
              </a:rPr>
              <a:t>Wie kannst Du helfen?</a:t>
            </a:r>
          </a:p>
          <a:p>
            <a:r>
              <a:rPr lang="de-DE" sz="3200" b="1" dirty="0">
                <a:effectLst>
                  <a:outerShdw blurRad="50800" dist="76200" dir="2700000" algn="tl" rotWithShape="0">
                    <a:schemeClr val="bg2">
                      <a:alpha val="40000"/>
                    </a:schemeClr>
                  </a:outerShdw>
                </a:effectLst>
              </a:rPr>
              <a:t>Einfach so viele Firmen und Freunde wie möglich einladen, die in unserem gemeinsamen Netzwerk aktiv werden - das ist alles!</a:t>
            </a:r>
          </a:p>
          <a:p>
            <a:endParaRPr lang="de-DE" sz="1200" b="1" dirty="0">
              <a:effectLst>
                <a:outerShdw blurRad="50800" dist="76200" dir="2700000" algn="tl" rotWithShape="0">
                  <a:schemeClr val="bg2">
                    <a:alpha val="40000"/>
                  </a:schemeClr>
                </a:outerShdw>
              </a:effectLst>
            </a:endParaRPr>
          </a:p>
          <a:p>
            <a:r>
              <a:rPr lang="de-DE" sz="3200" b="1" dirty="0">
                <a:effectLst>
                  <a:outerShdw blurRad="50800" dist="76200" dir="2700000" algn="tl" rotWithShape="0">
                    <a:schemeClr val="bg2">
                      <a:alpha val="40000"/>
                    </a:schemeClr>
                  </a:outerShdw>
                </a:effectLst>
              </a:rPr>
              <a:t>Du kannst kostenlos einsteigen und sofort beginnen.</a:t>
            </a:r>
          </a:p>
          <a:p>
            <a:endParaRPr lang="de-DE" sz="3200" b="1" dirty="0">
              <a:effectLst>
                <a:outerShdw blurRad="50800" dist="76200" dir="2700000" algn="tl" rotWithShape="0">
                  <a:schemeClr val="bg2">
                    <a:alpha val="40000"/>
                  </a:schemeClr>
                </a:outerShdw>
              </a:effectLst>
            </a:endParaRPr>
          </a:p>
          <a:p>
            <a:endParaRPr lang="de-DE" sz="3200" b="1" dirty="0">
              <a:effectLst>
                <a:outerShdw blurRad="50800" dist="76200" dir="2700000" algn="tl" rotWithShape="0">
                  <a:schemeClr val="bg2">
                    <a:alpha val="40000"/>
                  </a:schemeClr>
                </a:outerShdw>
              </a:effectLst>
            </a:endParaRPr>
          </a:p>
        </p:txBody>
      </p:sp>
    </p:spTree>
    <p:extLst>
      <p:ext uri="{BB962C8B-B14F-4D97-AF65-F5344CB8AC3E}">
        <p14:creationId xmlns:p14="http://schemas.microsoft.com/office/powerpoint/2010/main" val="362023236"/>
      </p:ext>
    </p:extLst>
  </p:cSld>
  <p:clrMapOvr>
    <a:masterClrMapping/>
  </p:clrMapOvr>
  <mc:AlternateContent xmlns:mc="http://schemas.openxmlformats.org/markup-compatibility/2006">
    <mc:Choice xmlns:p14="http://schemas.microsoft.com/office/powerpoint/2010/main" Requires="p14">
      <p:transition spd="slow" advTm="16000">
        <p14:pan dir="u"/>
      </p:transition>
    </mc:Choice>
    <mc:Fallback>
      <p:transition spd="slow" advTm="1600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41415" y="618518"/>
            <a:ext cx="9905998" cy="875431"/>
          </a:xfrm>
          <a:solidFill>
            <a:schemeClr val="bg2"/>
          </a:solidFill>
        </p:spPr>
        <p:txBody>
          <a:bodyPr>
            <a:normAutofit/>
          </a:bodyPr>
          <a:lstStyle/>
          <a:p>
            <a:r>
              <a:rPr lang="de-DE" b="1" dirty="0"/>
              <a:t>Wachstum von 5 (1€ Verdienst am Tag)</a:t>
            </a:r>
          </a:p>
        </p:txBody>
      </p:sp>
      <p:graphicFrame>
        <p:nvGraphicFramePr>
          <p:cNvPr id="5" name="Inhaltsplatzhalter 2"/>
          <p:cNvGraphicFramePr>
            <a:graphicFrameLocks noGrp="1"/>
          </p:cNvGraphicFramePr>
          <p:nvPr>
            <p:ph idx="1"/>
            <p:extLst>
              <p:ext uri="{D42A27DB-BD31-4B8C-83A1-F6EECF244321}">
                <p14:modId xmlns:p14="http://schemas.microsoft.com/office/powerpoint/2010/main" val="643332050"/>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649325"/>
      </p:ext>
    </p:extLst>
  </p:cSld>
  <p:clrMapOvr>
    <a:masterClrMapping/>
  </p:clrMapOvr>
  <mc:AlternateContent xmlns:mc="http://schemas.openxmlformats.org/markup-compatibility/2006">
    <mc:Choice xmlns:p14="http://schemas.microsoft.com/office/powerpoint/2010/main" Requires="p14">
      <p:transition spd="slow" advTm="12000">
        <p14:pan dir="u"/>
      </p:transition>
    </mc:Choice>
    <mc:Fallback>
      <p:transition spd="slow" advTm="1200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41413" y="618518"/>
            <a:ext cx="9905998" cy="888310"/>
          </a:xfrm>
          <a:solidFill>
            <a:schemeClr val="bg2"/>
          </a:solidFill>
        </p:spPr>
        <p:txBody>
          <a:bodyPr>
            <a:normAutofit/>
          </a:bodyPr>
          <a:lstStyle/>
          <a:p>
            <a:r>
              <a:rPr lang="de-DE" b="1" dirty="0"/>
              <a:t>Wachstum von 7 (1€ Verdienst am Tag)</a:t>
            </a:r>
          </a:p>
        </p:txBody>
      </p:sp>
      <p:graphicFrame>
        <p:nvGraphicFramePr>
          <p:cNvPr id="5" name="Inhaltsplatzhalter 2"/>
          <p:cNvGraphicFramePr>
            <a:graphicFrameLocks noGrp="1"/>
          </p:cNvGraphicFramePr>
          <p:nvPr>
            <p:ph idx="1"/>
            <p:extLst>
              <p:ext uri="{D42A27DB-BD31-4B8C-83A1-F6EECF244321}">
                <p14:modId xmlns:p14="http://schemas.microsoft.com/office/powerpoint/2010/main" val="943441623"/>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6399194"/>
      </p:ext>
    </p:extLst>
  </p:cSld>
  <p:clrMapOvr>
    <a:masterClrMapping/>
  </p:clrMapOvr>
  <mc:AlternateContent xmlns:mc="http://schemas.openxmlformats.org/markup-compatibility/2006">
    <mc:Choice xmlns:p14="http://schemas.microsoft.com/office/powerpoint/2010/main" Requires="p14">
      <p:transition spd="slow" advTm="12000">
        <p14:pan dir="u"/>
      </p:transition>
    </mc:Choice>
    <mc:Fallback>
      <p:transition spd="slow" advTm="1200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41413" y="618518"/>
            <a:ext cx="9905998" cy="901189"/>
          </a:xfrm>
          <a:solidFill>
            <a:schemeClr val="bg2"/>
          </a:solidFill>
        </p:spPr>
        <p:txBody>
          <a:bodyPr>
            <a:normAutofit/>
          </a:bodyPr>
          <a:lstStyle/>
          <a:p>
            <a:r>
              <a:rPr lang="de-DE" b="1" dirty="0"/>
              <a:t>Wachstum von 10 (1€ Verdienst am Tag)</a:t>
            </a:r>
          </a:p>
        </p:txBody>
      </p:sp>
      <p:graphicFrame>
        <p:nvGraphicFramePr>
          <p:cNvPr id="5" name="Inhaltsplatzhalter 2"/>
          <p:cNvGraphicFramePr>
            <a:graphicFrameLocks noGrp="1"/>
          </p:cNvGraphicFramePr>
          <p:nvPr>
            <p:ph idx="1"/>
            <p:extLst>
              <p:ext uri="{D42A27DB-BD31-4B8C-83A1-F6EECF244321}">
                <p14:modId xmlns:p14="http://schemas.microsoft.com/office/powerpoint/2010/main" val="839083277"/>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3409979"/>
      </p:ext>
    </p:extLst>
  </p:cSld>
  <p:clrMapOvr>
    <a:masterClrMapping/>
  </p:clrMapOvr>
  <mc:AlternateContent xmlns:mc="http://schemas.openxmlformats.org/markup-compatibility/2006">
    <mc:Choice xmlns:p14="http://schemas.microsoft.com/office/powerpoint/2010/main" Requires="p14">
      <p:transition spd="slow" advTm="12000">
        <p14:pan dir="u"/>
      </p:transition>
    </mc:Choice>
    <mc:Fallback>
      <p:transition spd="slow" advTm="12000">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41415" y="617911"/>
            <a:ext cx="9905998" cy="888310"/>
          </a:xfrm>
          <a:solidFill>
            <a:schemeClr val="bg2"/>
          </a:solidFill>
        </p:spPr>
        <p:txBody>
          <a:bodyPr>
            <a:normAutofit/>
          </a:bodyPr>
          <a:lstStyle/>
          <a:p>
            <a:r>
              <a:rPr lang="de-DE" sz="3200" b="1" dirty="0"/>
              <a:t>Durch 1€ Verdienst am Tag </a:t>
            </a:r>
            <a:r>
              <a:rPr lang="mr-IN" sz="3200" b="1" dirty="0"/>
              <a:t>–</a:t>
            </a:r>
            <a:r>
              <a:rPr lang="de-DE" sz="3200" b="1" dirty="0"/>
              <a:t> Verdienst im </a:t>
            </a:r>
            <a:r>
              <a:rPr lang="de-DE" sz="3200" b="1" dirty="0" err="1"/>
              <a:t>jahr</a:t>
            </a:r>
            <a:r>
              <a:rPr lang="de-DE" sz="3200" b="1" dirty="0"/>
              <a:t> </a:t>
            </a:r>
            <a:endParaRPr lang="de-DE" sz="3200"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3828757487"/>
              </p:ext>
            </p:extLst>
          </p:nvPr>
        </p:nvGraphicFramePr>
        <p:xfrm>
          <a:off x="1141413" y="1666875"/>
          <a:ext cx="9906000" cy="4124325"/>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feld 2"/>
          <p:cNvSpPr txBox="1"/>
          <p:nvPr/>
        </p:nvSpPr>
        <p:spPr>
          <a:xfrm>
            <a:off x="2033105" y="5862796"/>
            <a:ext cx="1422141" cy="584775"/>
          </a:xfrm>
          <a:prstGeom prst="rect">
            <a:avLst/>
          </a:prstGeom>
          <a:solidFill>
            <a:schemeClr val="bg2"/>
          </a:solidFill>
        </p:spPr>
        <p:txBody>
          <a:bodyPr wrap="square" rtlCol="0">
            <a:spAutoFit/>
          </a:bodyPr>
          <a:lstStyle/>
          <a:p>
            <a:r>
              <a:rPr lang="de-DE" sz="3200" b="1" dirty="0">
                <a:solidFill>
                  <a:srgbClr val="FFFF00"/>
                </a:solidFill>
              </a:rPr>
              <a:t>4392 €</a:t>
            </a:r>
          </a:p>
        </p:txBody>
      </p:sp>
      <p:sp>
        <p:nvSpPr>
          <p:cNvPr id="5" name="Textfeld 4"/>
          <p:cNvSpPr txBox="1"/>
          <p:nvPr/>
        </p:nvSpPr>
        <p:spPr>
          <a:xfrm>
            <a:off x="4142622" y="5862796"/>
            <a:ext cx="2323004" cy="584775"/>
          </a:xfrm>
          <a:prstGeom prst="rect">
            <a:avLst/>
          </a:prstGeom>
          <a:solidFill>
            <a:schemeClr val="bg2"/>
          </a:solidFill>
        </p:spPr>
        <p:txBody>
          <a:bodyPr wrap="square" rtlCol="0">
            <a:spAutoFit/>
          </a:bodyPr>
          <a:lstStyle/>
          <a:p>
            <a:r>
              <a:rPr lang="de-DE" sz="3200" b="1" dirty="0">
                <a:solidFill>
                  <a:schemeClr val="tx2"/>
                </a:solidFill>
              </a:rPr>
              <a:t>16.624,80 €</a:t>
            </a:r>
          </a:p>
        </p:txBody>
      </p:sp>
      <p:sp>
        <p:nvSpPr>
          <p:cNvPr id="6" name="Textfeld 5"/>
          <p:cNvSpPr txBox="1"/>
          <p:nvPr/>
        </p:nvSpPr>
        <p:spPr>
          <a:xfrm>
            <a:off x="6711201" y="5862796"/>
            <a:ext cx="2323004" cy="584775"/>
          </a:xfrm>
          <a:prstGeom prst="rect">
            <a:avLst/>
          </a:prstGeom>
          <a:solidFill>
            <a:schemeClr val="tx1"/>
          </a:solidFill>
        </p:spPr>
        <p:txBody>
          <a:bodyPr wrap="square" rtlCol="0">
            <a:spAutoFit/>
          </a:bodyPr>
          <a:lstStyle/>
          <a:p>
            <a:r>
              <a:rPr lang="de-DE" sz="3200" b="1" dirty="0">
                <a:solidFill>
                  <a:srgbClr val="7030A0"/>
                </a:solidFill>
              </a:rPr>
              <a:t>78.508,80 €</a:t>
            </a:r>
          </a:p>
        </p:txBody>
      </p:sp>
    </p:spTree>
    <p:extLst>
      <p:ext uri="{BB962C8B-B14F-4D97-AF65-F5344CB8AC3E}">
        <p14:creationId xmlns:p14="http://schemas.microsoft.com/office/powerpoint/2010/main" val="263213948"/>
      </p:ext>
    </p:extLst>
  </p:cSld>
  <p:clrMapOvr>
    <a:masterClrMapping/>
  </p:clrMapOvr>
  <mc:AlternateContent xmlns:mc="http://schemas.openxmlformats.org/markup-compatibility/2006">
    <mc:Choice xmlns:p14="http://schemas.microsoft.com/office/powerpoint/2010/main" Requires="p14">
      <p:transition spd="slow" p14:dur="1500" advTm="12000">
        <p:push dir="u"/>
      </p:transition>
    </mc:Choice>
    <mc:Fallback>
      <p:transition spd="slow" advTm="12000">
        <p:push dir="u"/>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41413" y="572183"/>
            <a:ext cx="9905998" cy="898819"/>
          </a:xfrm>
          <a:solidFill>
            <a:schemeClr val="bg2"/>
          </a:solidFill>
        </p:spPr>
        <p:txBody>
          <a:bodyPr/>
          <a:lstStyle/>
          <a:p>
            <a:r>
              <a:rPr lang="de-DE" sz="3200" b="1" dirty="0"/>
              <a:t>Durch 5€ Verdienst am Tag </a:t>
            </a:r>
            <a:r>
              <a:rPr lang="mr-IN" sz="3200" b="1" dirty="0"/>
              <a:t>–</a:t>
            </a:r>
            <a:r>
              <a:rPr lang="de-DE" sz="3200" b="1" dirty="0"/>
              <a:t> Verdienst im Jahr</a:t>
            </a:r>
            <a:r>
              <a:rPr lang="de-DE" b="1" dirty="0"/>
              <a:t> </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1899901889"/>
              </p:ext>
            </p:extLst>
          </p:nvPr>
        </p:nvGraphicFramePr>
        <p:xfrm>
          <a:off x="1597981" y="1471614"/>
          <a:ext cx="45719" cy="45719"/>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feld 5"/>
          <p:cNvSpPr txBox="1"/>
          <p:nvPr/>
        </p:nvSpPr>
        <p:spPr>
          <a:xfrm>
            <a:off x="1958931" y="5847471"/>
            <a:ext cx="1707548" cy="584775"/>
          </a:xfrm>
          <a:prstGeom prst="rect">
            <a:avLst/>
          </a:prstGeom>
          <a:solidFill>
            <a:schemeClr val="bg2"/>
          </a:solidFill>
        </p:spPr>
        <p:txBody>
          <a:bodyPr wrap="square" rtlCol="0">
            <a:spAutoFit/>
          </a:bodyPr>
          <a:lstStyle/>
          <a:p>
            <a:r>
              <a:rPr lang="de-DE" sz="3200" b="1" dirty="0">
                <a:solidFill>
                  <a:srgbClr val="FFFF00"/>
                </a:solidFill>
              </a:rPr>
              <a:t>21.960 €</a:t>
            </a:r>
          </a:p>
        </p:txBody>
      </p:sp>
      <p:sp>
        <p:nvSpPr>
          <p:cNvPr id="8" name="Textfeld 7"/>
          <p:cNvSpPr txBox="1"/>
          <p:nvPr/>
        </p:nvSpPr>
        <p:spPr>
          <a:xfrm>
            <a:off x="4398221" y="5844489"/>
            <a:ext cx="1738318" cy="584775"/>
          </a:xfrm>
          <a:prstGeom prst="rect">
            <a:avLst/>
          </a:prstGeom>
          <a:solidFill>
            <a:schemeClr val="bg2"/>
          </a:solidFill>
        </p:spPr>
        <p:txBody>
          <a:bodyPr wrap="square" rtlCol="0">
            <a:spAutoFit/>
          </a:bodyPr>
          <a:lstStyle/>
          <a:p>
            <a:r>
              <a:rPr lang="de-DE" sz="3200" b="1" dirty="0">
                <a:solidFill>
                  <a:schemeClr val="tx2"/>
                </a:solidFill>
              </a:rPr>
              <a:t>83.124 €</a:t>
            </a:r>
          </a:p>
        </p:txBody>
      </p:sp>
      <p:sp>
        <p:nvSpPr>
          <p:cNvPr id="9" name="Textfeld 8"/>
          <p:cNvSpPr txBox="1"/>
          <p:nvPr/>
        </p:nvSpPr>
        <p:spPr>
          <a:xfrm>
            <a:off x="6761751" y="5872196"/>
            <a:ext cx="1964999" cy="584775"/>
          </a:xfrm>
          <a:prstGeom prst="rect">
            <a:avLst/>
          </a:prstGeom>
          <a:solidFill>
            <a:schemeClr val="tx1"/>
          </a:solidFill>
        </p:spPr>
        <p:txBody>
          <a:bodyPr wrap="square" rtlCol="0">
            <a:spAutoFit/>
          </a:bodyPr>
          <a:lstStyle/>
          <a:p>
            <a:r>
              <a:rPr lang="de-DE" sz="3200" b="1" dirty="0">
                <a:solidFill>
                  <a:srgbClr val="7030A0"/>
                </a:solidFill>
              </a:rPr>
              <a:t>392.544 €</a:t>
            </a:r>
          </a:p>
        </p:txBody>
      </p:sp>
      <p:graphicFrame>
        <p:nvGraphicFramePr>
          <p:cNvPr id="12" name="Inhaltsplatzhalter 3">
            <a:extLst>
              <a:ext uri="{FF2B5EF4-FFF2-40B4-BE49-F238E27FC236}">
                <a16:creationId xmlns:a16="http://schemas.microsoft.com/office/drawing/2014/main" id="{9477ECD4-88C9-4B07-B361-0C62FD40AA5F}"/>
              </a:ext>
            </a:extLst>
          </p:cNvPr>
          <p:cNvGraphicFramePr>
            <a:graphicFrameLocks/>
          </p:cNvGraphicFramePr>
          <p:nvPr>
            <p:extLst>
              <p:ext uri="{D42A27DB-BD31-4B8C-83A1-F6EECF244321}">
                <p14:modId xmlns:p14="http://schemas.microsoft.com/office/powerpoint/2010/main" val="3963802124"/>
              </p:ext>
            </p:extLst>
          </p:nvPr>
        </p:nvGraphicFramePr>
        <p:xfrm>
          <a:off x="1141413" y="1638300"/>
          <a:ext cx="9906000" cy="414337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876334675"/>
      </p:ext>
    </p:extLst>
  </p:cSld>
  <p:clrMapOvr>
    <a:masterClrMapping/>
  </p:clrMapOvr>
  <mc:AlternateContent xmlns:mc="http://schemas.openxmlformats.org/markup-compatibility/2006">
    <mc:Choice xmlns:p14="http://schemas.microsoft.com/office/powerpoint/2010/main" Requires="p14">
      <p:transition spd="slow" advTm="12000">
        <p14:pan dir="u"/>
      </p:transition>
    </mc:Choice>
    <mc:Fallback>
      <p:transition spd="slow" advTm="1200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77896" y="540128"/>
            <a:ext cx="10498118" cy="901189"/>
          </a:xfrm>
          <a:solidFill>
            <a:schemeClr val="bg2"/>
          </a:solidFill>
        </p:spPr>
        <p:txBody>
          <a:bodyPr>
            <a:normAutofit/>
          </a:bodyPr>
          <a:lstStyle/>
          <a:p>
            <a:r>
              <a:rPr lang="de-DE" sz="3200" b="1" dirty="0"/>
              <a:t>Durch 5€ Verdienst am Tag </a:t>
            </a:r>
            <a:r>
              <a:rPr lang="mr-IN" sz="3200" b="1" dirty="0"/>
              <a:t>–</a:t>
            </a:r>
            <a:r>
              <a:rPr lang="de-DE" sz="3200" b="1" dirty="0"/>
              <a:t> Verdienst in 30 Jahren</a:t>
            </a:r>
            <a:endParaRPr lang="de-DE" sz="3200"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3204195401"/>
              </p:ext>
            </p:extLst>
          </p:nvPr>
        </p:nvGraphicFramePr>
        <p:xfrm flipV="1">
          <a:off x="549295" y="6520907"/>
          <a:ext cx="45719" cy="4571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feld 4"/>
          <p:cNvSpPr txBox="1"/>
          <p:nvPr/>
        </p:nvSpPr>
        <p:spPr>
          <a:xfrm>
            <a:off x="6684885" y="5915347"/>
            <a:ext cx="2478007" cy="584775"/>
          </a:xfrm>
          <a:prstGeom prst="rect">
            <a:avLst/>
          </a:prstGeom>
          <a:solidFill>
            <a:schemeClr val="tx1"/>
          </a:solidFill>
        </p:spPr>
        <p:txBody>
          <a:bodyPr wrap="square" rtlCol="0">
            <a:spAutoFit/>
          </a:bodyPr>
          <a:lstStyle/>
          <a:p>
            <a:r>
              <a:rPr lang="de-DE" sz="3200" b="1" dirty="0">
                <a:solidFill>
                  <a:srgbClr val="7030A0"/>
                </a:solidFill>
              </a:rPr>
              <a:t>11.776.320 €</a:t>
            </a:r>
          </a:p>
        </p:txBody>
      </p:sp>
      <p:sp>
        <p:nvSpPr>
          <p:cNvPr id="6" name="Textfeld 5"/>
          <p:cNvSpPr txBox="1"/>
          <p:nvPr/>
        </p:nvSpPr>
        <p:spPr>
          <a:xfrm>
            <a:off x="4163834" y="5915346"/>
            <a:ext cx="2263599" cy="584775"/>
          </a:xfrm>
          <a:prstGeom prst="rect">
            <a:avLst/>
          </a:prstGeom>
          <a:solidFill>
            <a:schemeClr val="bg2"/>
          </a:solidFill>
        </p:spPr>
        <p:txBody>
          <a:bodyPr wrap="square" rtlCol="0">
            <a:spAutoFit/>
          </a:bodyPr>
          <a:lstStyle/>
          <a:p>
            <a:r>
              <a:rPr lang="de-DE" sz="3200" b="1" dirty="0">
                <a:solidFill>
                  <a:schemeClr val="tx2"/>
                </a:solidFill>
              </a:rPr>
              <a:t>2.493.720 €</a:t>
            </a:r>
          </a:p>
        </p:txBody>
      </p:sp>
      <p:sp>
        <p:nvSpPr>
          <p:cNvPr id="8" name="Textfeld 7"/>
          <p:cNvSpPr txBox="1"/>
          <p:nvPr/>
        </p:nvSpPr>
        <p:spPr>
          <a:xfrm>
            <a:off x="1970843" y="5915347"/>
            <a:ext cx="1935539" cy="584775"/>
          </a:xfrm>
          <a:prstGeom prst="rect">
            <a:avLst/>
          </a:prstGeom>
          <a:solidFill>
            <a:schemeClr val="bg2"/>
          </a:solidFill>
        </p:spPr>
        <p:txBody>
          <a:bodyPr wrap="square" rtlCol="0">
            <a:spAutoFit/>
          </a:bodyPr>
          <a:lstStyle/>
          <a:p>
            <a:r>
              <a:rPr lang="de-DE" sz="3200" b="1" dirty="0">
                <a:solidFill>
                  <a:srgbClr val="FFFF00"/>
                </a:solidFill>
              </a:rPr>
              <a:t>658.800 €</a:t>
            </a:r>
          </a:p>
        </p:txBody>
      </p:sp>
      <p:graphicFrame>
        <p:nvGraphicFramePr>
          <p:cNvPr id="7" name="Inhaltsplatzhalter 3">
            <a:extLst>
              <a:ext uri="{FF2B5EF4-FFF2-40B4-BE49-F238E27FC236}">
                <a16:creationId xmlns:a16="http://schemas.microsoft.com/office/drawing/2014/main" id="{536DBB36-1567-437B-AF14-1C190E8DCCB2}"/>
              </a:ext>
            </a:extLst>
          </p:cNvPr>
          <p:cNvGraphicFramePr>
            <a:graphicFrameLocks/>
          </p:cNvGraphicFramePr>
          <p:nvPr>
            <p:extLst>
              <p:ext uri="{D42A27DB-BD31-4B8C-83A1-F6EECF244321}">
                <p14:modId xmlns:p14="http://schemas.microsoft.com/office/powerpoint/2010/main" val="3466028797"/>
              </p:ext>
            </p:extLst>
          </p:nvPr>
        </p:nvGraphicFramePr>
        <p:xfrm>
          <a:off x="1141413" y="1609725"/>
          <a:ext cx="9906000" cy="41814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50400023"/>
      </p:ext>
    </p:extLst>
  </p:cSld>
  <p:clrMapOvr>
    <a:masterClrMapping/>
  </p:clrMapOvr>
  <mc:AlternateContent xmlns:mc="http://schemas.openxmlformats.org/markup-compatibility/2006">
    <mc:Choice xmlns:p14="http://schemas.microsoft.com/office/powerpoint/2010/main" Requires="p14">
      <p:transition spd="slow" advTm="12000">
        <p14:pan dir="u"/>
      </p:transition>
    </mc:Choice>
    <mc:Fallback>
      <p:transition spd="slow" advTm="1200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334596" y="1339734"/>
            <a:ext cx="9905998" cy="4043635"/>
          </a:xfrm>
          <a:noFill/>
        </p:spPr>
        <p:txBody>
          <a:bodyPr>
            <a:normAutofit/>
          </a:bodyPr>
          <a:lstStyle/>
          <a:p>
            <a:br>
              <a:rPr lang="de-DE" b="1" dirty="0">
                <a:effectLst>
                  <a:outerShdw blurRad="50800" dist="76200" dir="2700000" algn="tl" rotWithShape="0">
                    <a:schemeClr val="bg2">
                      <a:alpha val="40000"/>
                    </a:schemeClr>
                  </a:outerShdw>
                </a:effectLst>
              </a:rPr>
            </a:br>
            <a:r>
              <a:rPr lang="de-DE" b="1" dirty="0">
                <a:effectLst>
                  <a:outerShdw blurRad="50800" dist="76200" dir="2700000" algn="tl" rotWithShape="0">
                    <a:schemeClr val="bg2">
                      <a:alpha val="40000"/>
                    </a:schemeClr>
                  </a:outerShdw>
                </a:effectLst>
              </a:rPr>
              <a:t>Diesen Erfolg kann jeder für sich und wir alle zusammen erreichen, wenn wir genügend Firmen und Freunde einladen, die Werbung schalten und Produkte über </a:t>
            </a:r>
            <a:r>
              <a:rPr lang="de-DE" b="1" dirty="0" err="1">
                <a:effectLst>
                  <a:outerShdw blurRad="50800" dist="76200" dir="2700000" algn="tl" rotWithShape="0">
                    <a:schemeClr val="bg2">
                      <a:alpha val="40000"/>
                    </a:schemeClr>
                  </a:outerShdw>
                </a:effectLst>
              </a:rPr>
              <a:t>Jugl.net</a:t>
            </a:r>
            <a:r>
              <a:rPr lang="de-DE" b="1" dirty="0">
                <a:effectLst>
                  <a:outerShdw blurRad="50800" dist="76200" dir="2700000" algn="tl" rotWithShape="0">
                    <a:schemeClr val="bg2">
                      <a:alpha val="40000"/>
                    </a:schemeClr>
                  </a:outerShdw>
                </a:effectLst>
              </a:rPr>
              <a:t> verkaufen.</a:t>
            </a:r>
            <a:br>
              <a:rPr lang="de-DE" dirty="0"/>
            </a:br>
            <a:endParaRPr lang="de-DE" dirty="0"/>
          </a:p>
        </p:txBody>
      </p:sp>
    </p:spTree>
    <p:extLst>
      <p:ext uri="{BB962C8B-B14F-4D97-AF65-F5344CB8AC3E}">
        <p14:creationId xmlns:p14="http://schemas.microsoft.com/office/powerpoint/2010/main" val="1056779110"/>
      </p:ext>
    </p:extLst>
  </p:cSld>
  <p:clrMapOvr>
    <a:masterClrMapping/>
  </p:clrMapOvr>
  <p:transition spd="slow" advTm="10000">
    <p:comb/>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70202" y="2692018"/>
            <a:ext cx="9905998" cy="1478570"/>
          </a:xfrm>
        </p:spPr>
        <p:txBody>
          <a:bodyPr>
            <a:noAutofit/>
          </a:bodyPr>
          <a:lstStyle/>
          <a:p>
            <a:pPr algn="ctr"/>
            <a:r>
              <a:rPr lang="de-DE" sz="4800" b="1" dirty="0">
                <a:effectLst>
                  <a:outerShdw blurRad="50800" dist="76200" dir="2700000" algn="tl" rotWithShape="0">
                    <a:prstClr val="black">
                      <a:alpha val="40000"/>
                    </a:prstClr>
                  </a:outerShdw>
                </a:effectLst>
              </a:rPr>
              <a:t>Deine </a:t>
            </a:r>
            <a:r>
              <a:rPr lang="de-DE" sz="4800" b="1" dirty="0" err="1">
                <a:effectLst>
                  <a:outerShdw blurRad="50800" dist="76200" dir="2700000" algn="tl" rotWithShape="0">
                    <a:prstClr val="black">
                      <a:alpha val="40000"/>
                    </a:prstClr>
                  </a:outerShdw>
                </a:effectLst>
              </a:rPr>
              <a:t>Netzwerkgrösse</a:t>
            </a:r>
            <a:r>
              <a:rPr lang="de-DE" sz="4800" b="1" dirty="0">
                <a:effectLst>
                  <a:outerShdw blurRad="50800" dist="76200" dir="2700000" algn="tl" rotWithShape="0">
                    <a:prstClr val="black">
                      <a:alpha val="40000"/>
                    </a:prstClr>
                  </a:outerShdw>
                </a:effectLst>
              </a:rPr>
              <a:t> und Dein Engagement Bestimmen Dein Einkommen. </a:t>
            </a:r>
            <a:br>
              <a:rPr lang="de-DE" sz="4800" b="1" dirty="0">
                <a:effectLst>
                  <a:outerShdw blurRad="50800" dist="76200" dir="2700000" algn="tl" rotWithShape="0">
                    <a:prstClr val="black">
                      <a:alpha val="40000"/>
                    </a:prstClr>
                  </a:outerShdw>
                </a:effectLst>
              </a:rPr>
            </a:br>
            <a:endParaRPr lang="de-DE" sz="4800" b="1" dirty="0">
              <a:effectLst>
                <a:outerShdw blurRad="50800" dist="76200" dir="2700000" algn="tl" rotWithShape="0">
                  <a:prstClr val="black">
                    <a:alpha val="40000"/>
                  </a:prstClr>
                </a:outerShdw>
              </a:effectLst>
            </a:endParaRPr>
          </a:p>
        </p:txBody>
      </p:sp>
    </p:spTree>
    <p:extLst>
      <p:ext uri="{BB962C8B-B14F-4D97-AF65-F5344CB8AC3E}">
        <p14:creationId xmlns:p14="http://schemas.microsoft.com/office/powerpoint/2010/main" val="1839251540"/>
      </p:ext>
    </p:extLst>
  </p:cSld>
  <p:clrMapOvr>
    <a:masterClrMapping/>
  </p:clrMapOvr>
  <mc:AlternateContent xmlns:mc="http://schemas.openxmlformats.org/markup-compatibility/2006">
    <mc:Choice xmlns:p14="http://schemas.microsoft.com/office/powerpoint/2010/main" Requires="p14">
      <p:transition spd="slow" p14:dur="1300" advTm="4500">
        <p14:pan dir="u"/>
      </p:transition>
    </mc:Choice>
    <mc:Fallback>
      <p:transition spd="slow" advTm="450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41413" y="834417"/>
            <a:ext cx="9905998" cy="5086823"/>
          </a:xfrm>
        </p:spPr>
        <p:txBody>
          <a:bodyPr>
            <a:normAutofit/>
          </a:bodyPr>
          <a:lstStyle/>
          <a:p>
            <a:pPr algn="ctr"/>
            <a:r>
              <a:rPr lang="de-DE" sz="4800" b="1" dirty="0">
                <a:effectLst>
                  <a:outerShdw blurRad="50800" dist="76200" dir="2700000" algn="tl" rotWithShape="0">
                    <a:prstClr val="black">
                      <a:alpha val="40000"/>
                    </a:prstClr>
                  </a:outerShdw>
                </a:effectLst>
              </a:rPr>
              <a:t>Denk daran </a:t>
            </a:r>
            <a:r>
              <a:rPr lang="mr-IN" sz="4800" b="1" dirty="0">
                <a:effectLst>
                  <a:outerShdw blurRad="50800" dist="76200" dir="2700000" algn="tl" rotWithShape="0">
                    <a:prstClr val="black">
                      <a:alpha val="40000"/>
                    </a:prstClr>
                  </a:outerShdw>
                </a:effectLst>
              </a:rPr>
              <a:t>–</a:t>
            </a:r>
            <a:r>
              <a:rPr lang="de-DE" sz="4800" b="1" dirty="0">
                <a:effectLst>
                  <a:outerShdw blurRad="50800" dist="76200" dir="2700000" algn="tl" rotWithShape="0">
                    <a:prstClr val="black">
                      <a:alpha val="40000"/>
                    </a:prstClr>
                  </a:outerShdw>
                </a:effectLst>
              </a:rPr>
              <a:t> </a:t>
            </a:r>
            <a:br>
              <a:rPr lang="de-DE" sz="4800" b="1" dirty="0">
                <a:effectLst>
                  <a:outerShdw blurRad="50800" dist="76200" dir="2700000" algn="tl" rotWithShape="0">
                    <a:prstClr val="black">
                      <a:alpha val="40000"/>
                    </a:prstClr>
                  </a:outerShdw>
                </a:effectLst>
              </a:rPr>
            </a:br>
            <a:r>
              <a:rPr lang="de-DE" sz="4800" b="1" dirty="0">
                <a:effectLst>
                  <a:outerShdw blurRad="50800" dist="76200" dir="2700000" algn="tl" rotWithShape="0">
                    <a:prstClr val="black">
                      <a:alpha val="40000"/>
                    </a:prstClr>
                  </a:outerShdw>
                </a:effectLst>
              </a:rPr>
              <a:t>nur ein Engagiertes Team ist ein gutes Team und führt zum Erfolg.</a:t>
            </a:r>
            <a:br>
              <a:rPr lang="de-DE" sz="4800" b="1" dirty="0">
                <a:effectLst>
                  <a:outerShdw blurRad="50800" dist="76200" dir="2700000" algn="tl" rotWithShape="0">
                    <a:prstClr val="black">
                      <a:alpha val="40000"/>
                    </a:prstClr>
                  </a:outerShdw>
                </a:effectLst>
              </a:rPr>
            </a:br>
            <a:br>
              <a:rPr lang="de-DE" sz="4800" b="1" dirty="0">
                <a:effectLst>
                  <a:outerShdw blurRad="50800" dist="76200" dir="2700000" algn="tl" rotWithShape="0">
                    <a:prstClr val="black">
                      <a:alpha val="40000"/>
                    </a:prstClr>
                  </a:outerShdw>
                </a:effectLst>
              </a:rPr>
            </a:br>
            <a:r>
              <a:rPr lang="de-DE" sz="4800" b="1" dirty="0">
                <a:effectLst>
                  <a:outerShdw blurRad="50800" dist="76200" dir="2700000" algn="tl" rotWithShape="0">
                    <a:prstClr val="black">
                      <a:alpha val="40000"/>
                    </a:prstClr>
                  </a:outerShdw>
                </a:effectLst>
              </a:rPr>
              <a:t>lerne dein Team an und motiviere deine </a:t>
            </a:r>
            <a:r>
              <a:rPr lang="de-DE" sz="4800" b="1" dirty="0" err="1">
                <a:effectLst>
                  <a:outerShdw blurRad="50800" dist="76200" dir="2700000" algn="tl" rotWithShape="0">
                    <a:prstClr val="black">
                      <a:alpha val="40000"/>
                    </a:prstClr>
                  </a:outerShdw>
                </a:effectLst>
              </a:rPr>
              <a:t>Jugler</a:t>
            </a:r>
            <a:r>
              <a:rPr lang="de-DE" sz="4800" b="1" dirty="0">
                <a:effectLst>
                  <a:outerShdw blurRad="50800" dist="76200" dir="2700000" algn="tl" rotWithShape="0">
                    <a:prstClr val="black">
                      <a:alpha val="40000"/>
                    </a:prstClr>
                  </a:outerShdw>
                </a:effectLst>
              </a:rPr>
              <a:t>!</a:t>
            </a:r>
            <a:endParaRPr lang="de-DE" sz="4800" dirty="0">
              <a:effectLst>
                <a:outerShdw blurRad="50800" dist="76200" dir="2700000" algn="tl" rotWithShape="0">
                  <a:prstClr val="black">
                    <a:alpha val="40000"/>
                  </a:prstClr>
                </a:outerShdw>
              </a:effectLst>
            </a:endParaRPr>
          </a:p>
        </p:txBody>
      </p:sp>
    </p:spTree>
    <p:extLst>
      <p:ext uri="{BB962C8B-B14F-4D97-AF65-F5344CB8AC3E}">
        <p14:creationId xmlns:p14="http://schemas.microsoft.com/office/powerpoint/2010/main" val="2103684676"/>
      </p:ext>
    </p:extLst>
  </p:cSld>
  <p:clrMapOvr>
    <a:masterClrMapping/>
  </p:clrMapOvr>
  <mc:AlternateContent xmlns:mc="http://schemas.openxmlformats.org/markup-compatibility/2006">
    <mc:Choice xmlns:p14="http://schemas.microsoft.com/office/powerpoint/2010/main" Requires="p14">
      <p:transition spd="slow" p14:dur="1300" advTm="8000">
        <p14:pan dir="u"/>
      </p:transition>
    </mc:Choice>
    <mc:Fallback>
      <p:transition spd="slow" advTm="800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41413" y="1210613"/>
            <a:ext cx="9905998" cy="850005"/>
          </a:xfrm>
          <a:solidFill>
            <a:schemeClr val="bg2"/>
          </a:solidFill>
        </p:spPr>
        <p:txBody>
          <a:bodyPr/>
          <a:lstStyle/>
          <a:p>
            <a:r>
              <a:rPr lang="de-DE" b="1" dirty="0"/>
              <a:t>Wieviel ist Dir diese Chance Wert?</a:t>
            </a:r>
          </a:p>
        </p:txBody>
      </p:sp>
      <p:sp>
        <p:nvSpPr>
          <p:cNvPr id="3" name="Inhaltsplatzhalter 2"/>
          <p:cNvSpPr>
            <a:spLocks noGrp="1"/>
          </p:cNvSpPr>
          <p:nvPr>
            <p:ph idx="1"/>
          </p:nvPr>
        </p:nvSpPr>
        <p:spPr>
          <a:xfrm>
            <a:off x="1141413" y="2432608"/>
            <a:ext cx="9905999" cy="3541714"/>
          </a:xfrm>
        </p:spPr>
        <p:txBody>
          <a:bodyPr>
            <a:normAutofit/>
          </a:bodyPr>
          <a:lstStyle/>
          <a:p>
            <a:r>
              <a:rPr lang="en-US" sz="3200" dirty="0">
                <a:effectLst>
                  <a:outerShdw blurRad="50800" dist="76200" dir="2700000" algn="tl" rotWithShape="0">
                    <a:prstClr val="black">
                      <a:alpha val="40000"/>
                    </a:prstClr>
                  </a:outerShdw>
                </a:effectLst>
              </a:rPr>
              <a:t>1.000,00 € </a:t>
            </a:r>
          </a:p>
          <a:p>
            <a:r>
              <a:rPr lang="en-US" sz="3200" dirty="0">
                <a:effectLst>
                  <a:outerShdw blurRad="50800" dist="76200" dir="2700000" algn="tl" rotWithShape="0">
                    <a:prstClr val="black">
                      <a:alpha val="40000"/>
                    </a:prstClr>
                  </a:outerShdw>
                </a:effectLst>
              </a:rPr>
              <a:t>10.000,00 € </a:t>
            </a:r>
          </a:p>
          <a:p>
            <a:r>
              <a:rPr lang="en-US" sz="3200" dirty="0">
                <a:effectLst>
                  <a:outerShdw blurRad="50800" dist="76200" dir="2700000" algn="tl" rotWithShape="0">
                    <a:prstClr val="black">
                      <a:alpha val="40000"/>
                    </a:prstClr>
                  </a:outerShdw>
                </a:effectLst>
              </a:rPr>
              <a:t>100.000,00 €</a:t>
            </a:r>
          </a:p>
          <a:p>
            <a:pPr marL="0" indent="0">
              <a:buNone/>
            </a:pPr>
            <a:endParaRPr lang="en-US" sz="1800" dirty="0">
              <a:effectLst>
                <a:outerShdw blurRad="50800" dist="76200" dir="2700000" algn="tl" rotWithShape="0">
                  <a:prstClr val="black">
                    <a:alpha val="40000"/>
                  </a:prstClr>
                </a:outerShdw>
              </a:effectLst>
            </a:endParaRPr>
          </a:p>
          <a:p>
            <a:r>
              <a:rPr lang="de-DE" sz="3200" b="1" dirty="0">
                <a:effectLst>
                  <a:outerShdw blurRad="50800" dist="76200" dir="2700000" algn="tl" rotWithShape="0">
                    <a:prstClr val="black">
                      <a:alpha val="40000"/>
                    </a:prstClr>
                  </a:outerShdw>
                </a:effectLst>
              </a:rPr>
              <a:t>Und was muss ich tatsächlich investieren?</a:t>
            </a:r>
            <a:r>
              <a:rPr lang="en-US" sz="3200" dirty="0">
                <a:effectLst>
                  <a:outerShdw blurRad="50800" dist="76200" dir="2700000" algn="tl" rotWithShape="0">
                    <a:prstClr val="black">
                      <a:alpha val="40000"/>
                    </a:prstClr>
                  </a:outerShdw>
                </a:effectLst>
              </a:rPr>
              <a:t> </a:t>
            </a:r>
          </a:p>
          <a:p>
            <a:endParaRPr lang="de-DE" sz="3200" dirty="0">
              <a:effectLst>
                <a:outerShdw blurRad="50800" dist="76200" dir="2700000" algn="tl" rotWithShape="0">
                  <a:prstClr val="black">
                    <a:alpha val="40000"/>
                  </a:prstClr>
                </a:outerShdw>
              </a:effectLst>
            </a:endParaRPr>
          </a:p>
        </p:txBody>
      </p:sp>
    </p:spTree>
    <p:extLst>
      <p:ext uri="{BB962C8B-B14F-4D97-AF65-F5344CB8AC3E}">
        <p14:creationId xmlns:p14="http://schemas.microsoft.com/office/powerpoint/2010/main" val="844824113"/>
      </p:ext>
    </p:extLst>
  </p:cSld>
  <p:clrMapOvr>
    <a:masterClrMapping/>
  </p:clrMapOvr>
  <mc:AlternateContent xmlns:mc="http://schemas.openxmlformats.org/markup-compatibility/2006">
    <mc:Choice xmlns:p14="http://schemas.microsoft.com/office/powerpoint/2010/main" Requires="p14">
      <p:transition spd="slow" p14:dur="1600" advTm="8000">
        <p:blinds dir="vert"/>
      </p:transition>
    </mc:Choice>
    <mc:Fallback>
      <p:transition spd="slow" advTm="8000">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02776" y="2611117"/>
            <a:ext cx="9905998" cy="1478570"/>
          </a:xfrm>
        </p:spPr>
        <p:txBody>
          <a:bodyPr>
            <a:normAutofit/>
          </a:bodyPr>
          <a:lstStyle/>
          <a:p>
            <a:pPr algn="ctr"/>
            <a:r>
              <a:rPr lang="de-DE" sz="4800" b="1" dirty="0" err="1">
                <a:effectLst>
                  <a:outerShdw blurRad="50800" dist="76200" dir="2700000" algn="tl" rotWithShape="0">
                    <a:schemeClr val="bg2">
                      <a:alpha val="40000"/>
                    </a:schemeClr>
                  </a:outerShdw>
                </a:effectLst>
              </a:rPr>
              <a:t>Jugl.net</a:t>
            </a:r>
            <a:r>
              <a:rPr lang="de-DE" sz="4800" b="1" dirty="0">
                <a:effectLst>
                  <a:outerShdw blurRad="50800" dist="76200" dir="2700000" algn="tl" rotWithShape="0">
                    <a:schemeClr val="bg2">
                      <a:alpha val="40000"/>
                    </a:schemeClr>
                  </a:outerShdw>
                </a:effectLst>
              </a:rPr>
              <a:t> kurz erklärt</a:t>
            </a:r>
          </a:p>
        </p:txBody>
      </p:sp>
    </p:spTree>
    <p:extLst>
      <p:ext uri="{BB962C8B-B14F-4D97-AF65-F5344CB8AC3E}">
        <p14:creationId xmlns:p14="http://schemas.microsoft.com/office/powerpoint/2010/main" val="1499680326"/>
      </p:ext>
    </p:extLst>
  </p:cSld>
  <p:clrMapOvr>
    <a:masterClrMapping/>
  </p:clrMapOvr>
  <p:transition spd="slow" advTm="2000">
    <p:comb/>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nhaltsplatzhalter 3"/>
          <p:cNvGraphicFramePr>
            <a:graphicFrameLocks noGrp="1"/>
          </p:cNvGraphicFramePr>
          <p:nvPr>
            <p:ph idx="1"/>
            <p:extLst>
              <p:ext uri="{D42A27DB-BD31-4B8C-83A1-F6EECF244321}">
                <p14:modId xmlns:p14="http://schemas.microsoft.com/office/powerpoint/2010/main" val="1773287182"/>
              </p:ext>
            </p:extLst>
          </p:nvPr>
        </p:nvGraphicFramePr>
        <p:xfrm>
          <a:off x="1141412" y="618518"/>
          <a:ext cx="9912969" cy="5182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2404037"/>
      </p:ext>
    </p:extLst>
  </p:cSld>
  <p:clrMapOvr>
    <a:masterClrMapping/>
  </p:clrMapOvr>
  <mc:AlternateContent xmlns:mc="http://schemas.openxmlformats.org/markup-compatibility/2006">
    <mc:Choice xmlns:p14="http://schemas.microsoft.com/office/powerpoint/2010/main" Requires="p14">
      <p:transition spd="slow" p14:dur="1300" advTm="10000">
        <p14:pan dir="u"/>
      </p:transition>
    </mc:Choice>
    <mc:Fallback>
      <p:transition spd="slow" advTm="10000">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b="1"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3988584813"/>
              </p:ext>
            </p:extLst>
          </p:nvPr>
        </p:nvGraphicFramePr>
        <p:xfrm>
          <a:off x="1155700" y="408430"/>
          <a:ext cx="9912969" cy="53822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hteck 4"/>
          <p:cNvSpPr/>
          <p:nvPr/>
        </p:nvSpPr>
        <p:spPr>
          <a:xfrm>
            <a:off x="1176958" y="5991227"/>
            <a:ext cx="9891711" cy="553998"/>
          </a:xfrm>
          <a:prstGeom prst="rect">
            <a:avLst/>
          </a:prstGeom>
          <a:solidFill>
            <a:schemeClr val="tx2"/>
          </a:solidFill>
        </p:spPr>
        <p:txBody>
          <a:bodyPr wrap="square">
            <a:spAutoFit/>
          </a:bodyPr>
          <a:lstStyle/>
          <a:p>
            <a:r>
              <a:rPr lang="de-DE" sz="3000" dirty="0">
                <a:solidFill>
                  <a:schemeClr val="bg2"/>
                </a:solidFill>
              </a:rPr>
              <a:t> Premium-Mitglieder sind die interessanteren Geschäftspartner!</a:t>
            </a:r>
          </a:p>
        </p:txBody>
      </p:sp>
    </p:spTree>
    <p:extLst>
      <p:ext uri="{BB962C8B-B14F-4D97-AF65-F5344CB8AC3E}">
        <p14:creationId xmlns:p14="http://schemas.microsoft.com/office/powerpoint/2010/main" val="886848031"/>
      </p:ext>
    </p:extLst>
  </p:cSld>
  <p:clrMapOvr>
    <a:masterClrMapping/>
  </p:clrMapOvr>
  <mc:AlternateContent xmlns:mc="http://schemas.openxmlformats.org/markup-compatibility/2006">
    <mc:Choice xmlns:p14="http://schemas.microsoft.com/office/powerpoint/2010/main" Requires="p14">
      <p:transition spd="slow" p14:dur="1300" advTm="12000">
        <p14:pan dir="u"/>
      </p:transition>
    </mc:Choice>
    <mc:Fallback>
      <p:transition spd="slow" advTm="12000">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12838" y="1204304"/>
            <a:ext cx="9905998" cy="5810857"/>
          </a:xfrm>
        </p:spPr>
        <p:txBody>
          <a:bodyPr>
            <a:normAutofit/>
          </a:bodyPr>
          <a:lstStyle/>
          <a:p>
            <a:pPr algn="ctr"/>
            <a:r>
              <a:rPr lang="de-DE" b="1" dirty="0">
                <a:solidFill>
                  <a:schemeClr val="bg2"/>
                </a:solidFill>
              </a:rPr>
              <a:t>Jugl.net - das faire Netzwerk</a:t>
            </a:r>
            <a:br>
              <a:rPr lang="de-DE" b="1" dirty="0"/>
            </a:br>
            <a:br>
              <a:rPr lang="de-DE" b="1" dirty="0"/>
            </a:br>
            <a:r>
              <a:rPr lang="de-DE" b="1" dirty="0"/>
              <a:t>Warum Jugl.net? </a:t>
            </a:r>
            <a:br>
              <a:rPr lang="de-DE" b="1" dirty="0"/>
            </a:br>
            <a:br>
              <a:rPr lang="de-DE" b="1" dirty="0"/>
            </a:br>
            <a:r>
              <a:rPr lang="de-DE" b="1" dirty="0">
                <a:solidFill>
                  <a:schemeClr val="tx2"/>
                </a:solidFill>
              </a:rPr>
              <a:t>Entdecke Weitere Vorteile!</a:t>
            </a:r>
            <a:br>
              <a:rPr lang="de-DE" b="1" dirty="0"/>
            </a:br>
            <a:r>
              <a:rPr lang="de-DE" b="1" dirty="0"/>
              <a:t> </a:t>
            </a:r>
            <a:br>
              <a:rPr lang="de-DE" b="1" dirty="0"/>
            </a:br>
            <a:r>
              <a:rPr lang="de-DE" b="1" dirty="0"/>
              <a:t> </a:t>
            </a:r>
            <a:br>
              <a:rPr lang="de-DE" dirty="0"/>
            </a:br>
            <a:endParaRPr lang="de-DE" dirty="0"/>
          </a:p>
        </p:txBody>
      </p:sp>
    </p:spTree>
    <p:extLst>
      <p:ext uri="{BB962C8B-B14F-4D97-AF65-F5344CB8AC3E}">
        <p14:creationId xmlns:p14="http://schemas.microsoft.com/office/powerpoint/2010/main" val="210535315"/>
      </p:ext>
    </p:extLst>
  </p:cSld>
  <p:clrMapOvr>
    <a:masterClrMapping/>
  </p:clrMapOvr>
  <p:transition spd="slow" advTm="4500">
    <p:comb/>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nhaltsplatzhalter 3"/>
          <p:cNvGraphicFramePr>
            <a:graphicFrameLocks noGrp="1"/>
          </p:cNvGraphicFramePr>
          <p:nvPr>
            <p:ph idx="1"/>
            <p:extLst>
              <p:ext uri="{D42A27DB-BD31-4B8C-83A1-F6EECF244321}">
                <p14:modId xmlns:p14="http://schemas.microsoft.com/office/powerpoint/2010/main" val="2145850350"/>
              </p:ext>
            </p:extLst>
          </p:nvPr>
        </p:nvGraphicFramePr>
        <p:xfrm>
          <a:off x="1141412" y="739589"/>
          <a:ext cx="10475332" cy="5635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892743"/>
      </p:ext>
    </p:extLst>
  </p:cSld>
  <p:clrMapOvr>
    <a:masterClrMapping/>
  </p:clrMapOvr>
  <mc:AlternateContent xmlns:mc="http://schemas.openxmlformats.org/markup-compatibility/2006">
    <mc:Choice xmlns:p14="http://schemas.microsoft.com/office/powerpoint/2010/main" Requires="p14">
      <p:transition spd="slow" p14:dur="1300" advTm="8500">
        <p14:pan dir="u"/>
      </p:transition>
    </mc:Choice>
    <mc:Fallback>
      <p:transition spd="slow" advTm="8500">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71526" y="818543"/>
            <a:ext cx="10958511" cy="1478570"/>
          </a:xfrm>
        </p:spPr>
        <p:txBody>
          <a:bodyPr>
            <a:noAutofit/>
          </a:bodyPr>
          <a:lstStyle/>
          <a:p>
            <a:r>
              <a:rPr lang="de-DE" b="1" dirty="0"/>
              <a:t>Wir sind </a:t>
            </a:r>
            <a:r>
              <a:rPr lang="de-DE" b="1" dirty="0">
                <a:solidFill>
                  <a:schemeClr val="bg2"/>
                </a:solidFill>
              </a:rPr>
              <a:t>60.000 </a:t>
            </a:r>
            <a:r>
              <a:rPr lang="de-DE" b="1" dirty="0" err="1"/>
              <a:t>Jugler</a:t>
            </a:r>
            <a:r>
              <a:rPr lang="de-DE" b="1" dirty="0">
                <a:solidFill>
                  <a:schemeClr val="bg2"/>
                </a:solidFill>
              </a:rPr>
              <a:t> </a:t>
            </a:r>
            <a:r>
              <a:rPr lang="de-DE" b="1" dirty="0"/>
              <a:t>– und wachsen </a:t>
            </a:r>
            <a:r>
              <a:rPr lang="de-DE" b="1" dirty="0">
                <a:solidFill>
                  <a:schemeClr val="bg2"/>
                </a:solidFill>
              </a:rPr>
              <a:t>täglich!</a:t>
            </a:r>
            <a:br>
              <a:rPr lang="de-DE" b="1" dirty="0">
                <a:solidFill>
                  <a:schemeClr val="bg2"/>
                </a:solidFill>
              </a:rPr>
            </a:br>
            <a:br>
              <a:rPr lang="de-DE" b="1" dirty="0"/>
            </a:br>
            <a:endParaRPr lang="de-DE" b="1"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249580277"/>
              </p:ext>
            </p:extLst>
          </p:nvPr>
        </p:nvGraphicFramePr>
        <p:xfrm>
          <a:off x="969962" y="1935162"/>
          <a:ext cx="990599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9641787"/>
      </p:ext>
    </p:extLst>
  </p:cSld>
  <p:clrMapOvr>
    <a:masterClrMapping/>
  </p:clrMapOvr>
  <mc:AlternateContent xmlns:mc="http://schemas.openxmlformats.org/markup-compatibility/2006">
    <mc:Choice xmlns:p14="http://schemas.microsoft.com/office/powerpoint/2010/main" Requires="p14">
      <p:transition spd="slow" p14:dur="1300" advTm="9000">
        <p14:pan dir="u"/>
      </p:transition>
    </mc:Choice>
    <mc:Fallback>
      <p:transition spd="slow" advTm="9000">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41413" y="310510"/>
            <a:ext cx="9905998" cy="6104254"/>
          </a:xfrm>
        </p:spPr>
        <p:txBody>
          <a:bodyPr>
            <a:normAutofit/>
          </a:bodyPr>
          <a:lstStyle/>
          <a:p>
            <a:pPr algn="ctr"/>
            <a:br>
              <a:rPr lang="de-DE" sz="5400" b="1" dirty="0">
                <a:solidFill>
                  <a:schemeClr val="bg2"/>
                </a:solidFill>
                <a:effectLst>
                  <a:outerShdw blurRad="50800" dist="76200" dir="2700000" algn="tl" rotWithShape="0">
                    <a:schemeClr val="bg2">
                      <a:alpha val="40000"/>
                    </a:schemeClr>
                  </a:outerShdw>
                </a:effectLst>
              </a:rPr>
            </a:br>
            <a:r>
              <a:rPr lang="de-DE" sz="5400" b="1" dirty="0">
                <a:effectLst>
                  <a:outerShdw blurRad="50800" dist="76200" dir="2700000" algn="tl" rotWithShape="0">
                    <a:schemeClr val="bg2">
                      <a:alpha val="40000"/>
                    </a:schemeClr>
                  </a:outerShdw>
                </a:effectLst>
              </a:rPr>
              <a:t>Ob geschäftlich oder privat – </a:t>
            </a:r>
            <a:r>
              <a:rPr lang="de-DE" sz="5400" b="1" dirty="0" err="1">
                <a:effectLst>
                  <a:outerShdw blurRad="50800" dist="76200" dir="2700000" algn="tl" rotWithShape="0">
                    <a:schemeClr val="bg2">
                      <a:alpha val="40000"/>
                    </a:schemeClr>
                  </a:outerShdw>
                </a:effectLst>
              </a:rPr>
              <a:t>Jugl.net</a:t>
            </a:r>
            <a:r>
              <a:rPr lang="de-DE" sz="5400" b="1" dirty="0">
                <a:effectLst>
                  <a:outerShdw blurRad="50800" dist="76200" dir="2700000" algn="tl" rotWithShape="0">
                    <a:schemeClr val="bg2">
                      <a:alpha val="40000"/>
                    </a:schemeClr>
                  </a:outerShdw>
                </a:effectLst>
              </a:rPr>
              <a:t> ist allumfassend.</a:t>
            </a:r>
            <a:br>
              <a:rPr lang="de-DE" sz="5400" b="1" dirty="0">
                <a:solidFill>
                  <a:schemeClr val="bg2"/>
                </a:solidFill>
                <a:effectLst>
                  <a:outerShdw blurRad="50800" dist="76200" dir="2700000" algn="tl" rotWithShape="0">
                    <a:schemeClr val="bg2">
                      <a:alpha val="40000"/>
                    </a:schemeClr>
                  </a:outerShdw>
                </a:effectLst>
              </a:rPr>
            </a:br>
            <a:endParaRPr lang="de-DE" sz="5400" dirty="0">
              <a:effectLst>
                <a:outerShdw blurRad="50800" dist="76200" dir="2700000" algn="tl" rotWithShape="0">
                  <a:schemeClr val="bg2">
                    <a:alpha val="40000"/>
                  </a:schemeClr>
                </a:outerShdw>
              </a:effectLst>
            </a:endParaRPr>
          </a:p>
        </p:txBody>
      </p:sp>
    </p:spTree>
    <p:extLst>
      <p:ext uri="{BB962C8B-B14F-4D97-AF65-F5344CB8AC3E}">
        <p14:creationId xmlns:p14="http://schemas.microsoft.com/office/powerpoint/2010/main" val="1378116268"/>
      </p:ext>
    </p:extLst>
  </p:cSld>
  <p:clrMapOvr>
    <a:masterClrMapping/>
  </p:clrMapOvr>
  <p:transition spd="slow" advTm="4000">
    <p:comb/>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788987" y="1028703"/>
            <a:ext cx="5297487" cy="5481906"/>
          </a:xfrm>
          <a:noFill/>
        </p:spPr>
        <p:txBody>
          <a:bodyPr>
            <a:normAutofit/>
          </a:bodyPr>
          <a:lstStyle/>
          <a:p>
            <a:r>
              <a:rPr lang="de-DE" sz="3000" dirty="0"/>
              <a:t>Persönliche Assistenz 24/7</a:t>
            </a:r>
          </a:p>
          <a:p>
            <a:r>
              <a:rPr lang="de-DE" sz="3000" dirty="0"/>
              <a:t>Weltweite Kontakte</a:t>
            </a:r>
          </a:p>
          <a:p>
            <a:r>
              <a:rPr lang="de-DE" sz="3000" dirty="0"/>
              <a:t>Beliebt bei Netzwerkern</a:t>
            </a:r>
          </a:p>
          <a:p>
            <a:r>
              <a:rPr lang="de-DE" sz="3000" dirty="0"/>
              <a:t>Passiv-Einkommen aufbauen</a:t>
            </a:r>
          </a:p>
          <a:p>
            <a:r>
              <a:rPr lang="de-DE" sz="3000" dirty="0"/>
              <a:t>Umsatz steigern</a:t>
            </a:r>
          </a:p>
          <a:p>
            <a:r>
              <a:rPr lang="de-DE" sz="3000" dirty="0"/>
              <a:t>Belohnen lassen</a:t>
            </a:r>
          </a:p>
          <a:p>
            <a:r>
              <a:rPr lang="de-DE" sz="3000" dirty="0"/>
              <a:t>Ortsunabhängig agieren</a:t>
            </a:r>
            <a:br>
              <a:rPr lang="de-DE" dirty="0"/>
            </a:br>
            <a:endParaRPr lang="de-DE" dirty="0"/>
          </a:p>
        </p:txBody>
      </p:sp>
      <p:sp>
        <p:nvSpPr>
          <p:cNvPr id="4" name="Inhaltsplatzhalter 2"/>
          <p:cNvSpPr txBox="1">
            <a:spLocks/>
          </p:cNvSpPr>
          <p:nvPr/>
        </p:nvSpPr>
        <p:spPr>
          <a:xfrm>
            <a:off x="6086474" y="1028703"/>
            <a:ext cx="5819776" cy="5758133"/>
          </a:xfrm>
          <a:prstGeom prst="rect">
            <a:avLst/>
          </a:prstGeom>
          <a:noFill/>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de-DE" sz="3000" dirty="0"/>
              <a:t>Immer eine Nasenlänge voraus</a:t>
            </a:r>
          </a:p>
          <a:p>
            <a:r>
              <a:rPr lang="de-DE" sz="3000" dirty="0"/>
              <a:t>Support</a:t>
            </a:r>
          </a:p>
          <a:p>
            <a:r>
              <a:rPr lang="de-DE" sz="3000" dirty="0"/>
              <a:t>Die besten Teams</a:t>
            </a:r>
          </a:p>
          <a:p>
            <a:r>
              <a:rPr lang="de-DE" sz="3000" dirty="0"/>
              <a:t>Immer für Dich da</a:t>
            </a:r>
          </a:p>
          <a:p>
            <a:r>
              <a:rPr lang="de-DE" sz="3000" dirty="0"/>
              <a:t>Tolle Aktionen</a:t>
            </a:r>
          </a:p>
          <a:p>
            <a:r>
              <a:rPr lang="de-DE" sz="3000" dirty="0"/>
              <a:t>Eine App für alles</a:t>
            </a:r>
          </a:p>
          <a:p>
            <a:r>
              <a:rPr lang="de-DE" sz="3000" dirty="0"/>
              <a:t>Einzigartig und unerreicht!</a:t>
            </a:r>
            <a:br>
              <a:rPr lang="de-DE" sz="3000" dirty="0"/>
            </a:br>
            <a:endParaRPr lang="de-DE" sz="3000" dirty="0"/>
          </a:p>
        </p:txBody>
      </p:sp>
    </p:spTree>
    <p:extLst>
      <p:ext uri="{BB962C8B-B14F-4D97-AF65-F5344CB8AC3E}">
        <p14:creationId xmlns:p14="http://schemas.microsoft.com/office/powerpoint/2010/main" val="931052502"/>
      </p:ext>
    </p:extLst>
  </p:cSld>
  <p:clrMapOvr>
    <a:masterClrMapping/>
  </p:clrMapOvr>
  <mc:AlternateContent xmlns:mc="http://schemas.openxmlformats.org/markup-compatibility/2006">
    <mc:Choice xmlns:p14="http://schemas.microsoft.com/office/powerpoint/2010/main" Requires="p14">
      <p:transition spd="slow" p14:dur="2000" advTm="16000">
        <p14:reveal/>
      </p:transition>
    </mc:Choice>
    <mc:Fallback>
      <p:transition spd="slow" advTm="16000">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2">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78"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0" name="Group 79"/>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81"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82"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85"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6"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8"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10"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1"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22"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3"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4"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5"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6"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7"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8"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9"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0"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1"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2"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3"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4"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36" name="Group 135"/>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7" name="Rectangle 136"/>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8" name="Picture 2"/>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7" name="image1.jpeg" descr="Ein Bild, das Karte, Text enthält.  Mit hoher Zuverlässigkeit generierte Beschreibung"/>
          <p:cNvPicPr>
            <a:picLocks noChangeAspect="1"/>
          </p:cNvPicPr>
          <p:nvPr/>
        </p:nvPicPr>
        <p:blipFill rotWithShape="1">
          <a:blip r:embed="rId4"/>
          <a:srcRect l="22023" r="-1" b="-1"/>
          <a:stretch/>
        </p:blipFill>
        <p:spPr>
          <a:xfrm>
            <a:off x="-918822" y="10"/>
            <a:ext cx="7558541" cy="6857990"/>
          </a:xfrm>
          <a:prstGeom prst="rect">
            <a:avLst/>
          </a:prstGeom>
        </p:spPr>
      </p:pic>
      <p:grpSp>
        <p:nvGrpSpPr>
          <p:cNvPr id="140" name="Group 139"/>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1" name="Freeform 32"/>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2" name="Freeform 33"/>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3" name="Freeform 34"/>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4" name="Freeform 35"/>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5" name="Freeform 36"/>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6" name="Freeform 37"/>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7" name="Freeform 38"/>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8" name="Freeform 39"/>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9" name="Freeform 40"/>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0" name="Rectangle 41"/>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nvGrpSpPr>
          <p:cNvPr id="152" name="Group 151"/>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53"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54"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5"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6"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57"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8"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9"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0"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1"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2"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3"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4"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5"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6"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7"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8"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9"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0"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1"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2"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3"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4"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5"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6"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7"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8"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9"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0"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1"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82"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3"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4"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5"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6"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7"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8"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9"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0"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1"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2"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3"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94"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5"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6"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7"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8"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9"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0"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1"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2"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3"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4"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5"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6"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el 1"/>
          <p:cNvSpPr>
            <a:spLocks noGrp="1"/>
          </p:cNvSpPr>
          <p:nvPr>
            <p:ph type="title"/>
          </p:nvPr>
        </p:nvSpPr>
        <p:spPr>
          <a:xfrm>
            <a:off x="6639720" y="1122363"/>
            <a:ext cx="5552280" cy="3563938"/>
          </a:xfrm>
        </p:spPr>
        <p:txBody>
          <a:bodyPr vert="horz" lIns="91440" tIns="45720" rIns="91440" bIns="45720" rtlCol="0" anchor="b">
            <a:normAutofit/>
          </a:bodyPr>
          <a:lstStyle/>
          <a:p>
            <a:pPr algn="ctr"/>
            <a:r>
              <a:rPr lang="en-US" sz="3200" b="1" dirty="0"/>
              <a:t>Das juglversum ist </a:t>
            </a:r>
            <a:r>
              <a:rPr lang="en-US" sz="3200" b="1" dirty="0" err="1"/>
              <a:t>vielseitig</a:t>
            </a:r>
            <a:r>
              <a:rPr lang="en-US" sz="3200" b="1" dirty="0"/>
              <a:t> </a:t>
            </a:r>
            <a:br>
              <a:rPr lang="en-US" sz="3200" b="1" dirty="0"/>
            </a:br>
            <a:br>
              <a:rPr lang="en-US" sz="3200" b="1" dirty="0"/>
            </a:br>
            <a:r>
              <a:rPr lang="en-US" sz="3200" b="1" dirty="0"/>
              <a:t>das juglversum ist unendlich</a:t>
            </a:r>
          </a:p>
        </p:txBody>
      </p:sp>
      <p:sp>
        <p:nvSpPr>
          <p:cNvPr id="3" name="Rechteck 2"/>
          <p:cNvSpPr/>
          <p:nvPr/>
        </p:nvSpPr>
        <p:spPr>
          <a:xfrm>
            <a:off x="3882298" y="6469618"/>
            <a:ext cx="2757422" cy="369332"/>
          </a:xfrm>
          <a:prstGeom prst="rect">
            <a:avLst/>
          </a:prstGeom>
        </p:spPr>
        <p:txBody>
          <a:bodyPr wrap="none">
            <a:spAutoFit/>
          </a:bodyPr>
          <a:lstStyle/>
          <a:p>
            <a:r>
              <a:rPr lang="de-DE" dirty="0">
                <a:solidFill>
                  <a:schemeClr val="tx1">
                    <a:lumMod val="85000"/>
                  </a:schemeClr>
                </a:solidFill>
              </a:rPr>
              <a:t>Bild: ©</a:t>
            </a:r>
            <a:r>
              <a:rPr lang="de-DE" dirty="0" err="1">
                <a:solidFill>
                  <a:schemeClr val="tx1">
                    <a:lumMod val="85000"/>
                  </a:schemeClr>
                </a:solidFill>
              </a:rPr>
              <a:t>royyimzy-Fotolia.com</a:t>
            </a:r>
            <a:endParaRPr lang="de-DE" dirty="0">
              <a:solidFill>
                <a:schemeClr val="tx1">
                  <a:lumMod val="85000"/>
                </a:schemeClr>
              </a:solidFill>
            </a:endParaRPr>
          </a:p>
        </p:txBody>
      </p:sp>
    </p:spTree>
    <p:extLst>
      <p:ext uri="{BB962C8B-B14F-4D97-AF65-F5344CB8AC3E}">
        <p14:creationId xmlns:p14="http://schemas.microsoft.com/office/powerpoint/2010/main" val="4253352668"/>
      </p:ext>
    </p:extLst>
  </p:cSld>
  <p:clrMapOvr>
    <a:masterClrMapping/>
  </p:clrMapOvr>
  <p:transition spd="slow" advTm="5000">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17404E8-64C7-4235-8E43-99BABE3276AB}"/>
              </a:ext>
            </a:extLst>
          </p:cNvPr>
          <p:cNvSpPr>
            <a:spLocks noGrp="1"/>
          </p:cNvSpPr>
          <p:nvPr>
            <p:ph type="title"/>
          </p:nvPr>
        </p:nvSpPr>
        <p:spPr>
          <a:xfrm>
            <a:off x="1141413" y="361343"/>
            <a:ext cx="9905998" cy="6104254"/>
          </a:xfrm>
        </p:spPr>
        <p:txBody>
          <a:bodyPr>
            <a:normAutofit/>
          </a:bodyPr>
          <a:lstStyle/>
          <a:p>
            <a:pPr algn="ctr"/>
            <a:br>
              <a:rPr lang="de-DE" sz="5400" b="1" dirty="0">
                <a:solidFill>
                  <a:schemeClr val="bg2"/>
                </a:solidFill>
                <a:effectLst>
                  <a:outerShdw blurRad="50800" dist="76200" dir="2700000" algn="tl" rotWithShape="0">
                    <a:schemeClr val="bg2">
                      <a:alpha val="40000"/>
                    </a:schemeClr>
                  </a:outerShdw>
                </a:effectLst>
              </a:rPr>
            </a:br>
            <a:r>
              <a:rPr lang="de-DE" sz="5400" b="1" dirty="0">
                <a:effectLst>
                  <a:outerShdw blurRad="50800" dist="76200" dir="2700000" algn="tl" rotWithShape="0">
                    <a:schemeClr val="bg2">
                      <a:alpha val="40000"/>
                    </a:schemeClr>
                  </a:outerShdw>
                </a:effectLst>
              </a:rPr>
              <a:t>Hast Du das Potential erkannt?</a:t>
            </a:r>
            <a:br>
              <a:rPr lang="de-DE" sz="5400" b="1" dirty="0">
                <a:solidFill>
                  <a:schemeClr val="bg2"/>
                </a:solidFill>
                <a:effectLst>
                  <a:outerShdw blurRad="50800" dist="76200" dir="2700000" algn="tl" rotWithShape="0">
                    <a:schemeClr val="bg2">
                      <a:alpha val="40000"/>
                    </a:schemeClr>
                  </a:outerShdw>
                </a:effectLst>
              </a:rPr>
            </a:br>
            <a:endParaRPr lang="de-DE" sz="5400" dirty="0">
              <a:effectLst>
                <a:outerShdw blurRad="50800" dist="76200" dir="2700000" algn="tl" rotWithShape="0">
                  <a:schemeClr val="bg2">
                    <a:alpha val="40000"/>
                  </a:schemeClr>
                </a:outerShdw>
              </a:effectLst>
            </a:endParaRPr>
          </a:p>
        </p:txBody>
      </p:sp>
    </p:spTree>
    <p:extLst>
      <p:ext uri="{BB962C8B-B14F-4D97-AF65-F5344CB8AC3E}">
        <p14:creationId xmlns:p14="http://schemas.microsoft.com/office/powerpoint/2010/main" val="440351835"/>
      </p:ext>
    </p:extLst>
  </p:cSld>
  <p:clrMapOvr>
    <a:masterClrMapping/>
  </p:clrMapOvr>
  <p:transition spd="slow" advTm="3500">
    <p:comb/>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67171" y="2496150"/>
            <a:ext cx="9905998" cy="1478570"/>
          </a:xfrm>
        </p:spPr>
        <p:txBody>
          <a:bodyPr>
            <a:normAutofit/>
          </a:bodyPr>
          <a:lstStyle/>
          <a:p>
            <a:pPr algn="ctr"/>
            <a:r>
              <a:rPr lang="de-DE" sz="5400" b="1" dirty="0" err="1">
                <a:effectLst>
                  <a:outerShdw blurRad="50800" dist="76200" dir="2700000" algn="tl" rotWithShape="0">
                    <a:schemeClr val="bg2">
                      <a:alpha val="40000"/>
                    </a:schemeClr>
                  </a:outerShdw>
                </a:effectLst>
              </a:rPr>
              <a:t>JUGL.net</a:t>
            </a:r>
            <a:r>
              <a:rPr lang="de-DE" sz="5400" b="1" dirty="0">
                <a:effectLst>
                  <a:outerShdw blurRad="50800" dist="76200" dir="2700000" algn="tl" rotWithShape="0">
                    <a:schemeClr val="bg2">
                      <a:alpha val="40000"/>
                    </a:schemeClr>
                  </a:outerShdw>
                </a:effectLst>
              </a:rPr>
              <a:t> - DIE ZUKUNFT:</a:t>
            </a:r>
            <a:endParaRPr lang="de-DE" sz="5400" dirty="0">
              <a:effectLst>
                <a:outerShdw blurRad="50800" dist="76200" dir="2700000" algn="tl" rotWithShape="0">
                  <a:schemeClr val="bg2">
                    <a:alpha val="40000"/>
                  </a:schemeClr>
                </a:outerShdw>
              </a:effectLst>
            </a:endParaRPr>
          </a:p>
        </p:txBody>
      </p:sp>
    </p:spTree>
    <p:extLst>
      <p:ext uri="{BB962C8B-B14F-4D97-AF65-F5344CB8AC3E}">
        <p14:creationId xmlns:p14="http://schemas.microsoft.com/office/powerpoint/2010/main" val="1470982208"/>
      </p:ext>
    </p:extLst>
  </p:cSld>
  <p:clrMapOvr>
    <a:masterClrMapping/>
  </p:clrMapOvr>
  <p:transition spd="slow" advTm="250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1141412" y="1487394"/>
            <a:ext cx="9905999" cy="4379913"/>
          </a:xfrm>
        </p:spPr>
        <p:txBody>
          <a:bodyPr>
            <a:noAutofit/>
          </a:bodyPr>
          <a:lstStyle/>
          <a:p>
            <a:r>
              <a:rPr lang="de-DE" sz="3200" b="1" dirty="0">
                <a:effectLst>
                  <a:outerShdw blurRad="50800" dist="76200" dir="2700000" algn="tl" rotWithShape="0">
                    <a:schemeClr val="bg2">
                      <a:alpha val="40000"/>
                    </a:schemeClr>
                  </a:outerShdw>
                </a:effectLst>
              </a:rPr>
              <a:t>Jugl.net beinhaltet einen Marktplatz, ähnlich Ebay oder Amazon, sowie einzigartige Verdienstmöglichkeiten.</a:t>
            </a:r>
          </a:p>
          <a:p>
            <a:r>
              <a:rPr lang="de-DE" sz="3200" b="1" dirty="0">
                <a:effectLst>
                  <a:outerShdw blurRad="50800" dist="76200" dir="2700000" algn="tl" rotWithShape="0">
                    <a:schemeClr val="bg2">
                      <a:alpha val="40000"/>
                    </a:schemeClr>
                  </a:outerShdw>
                </a:effectLst>
              </a:rPr>
              <a:t>Jedes Mal, wenn Du etwas verdienst, gibst Du einen Teil ab. Warum?</a:t>
            </a:r>
          </a:p>
          <a:p>
            <a:r>
              <a:rPr lang="de-DE" sz="3200" b="1" dirty="0">
                <a:effectLst>
                  <a:outerShdw blurRad="50800" dist="76200" dir="2700000" algn="tl" rotWithShape="0">
                    <a:schemeClr val="bg2">
                      <a:alpha val="40000"/>
                    </a:schemeClr>
                  </a:outerShdw>
                </a:effectLst>
              </a:rPr>
              <a:t>Weil auch Du jedes Mal etwas bekommst, wenn in Deinem Netzwerk verdient wird.</a:t>
            </a:r>
          </a:p>
          <a:p>
            <a:endParaRPr lang="de-DE" sz="3200" b="1" dirty="0">
              <a:effectLst>
                <a:outerShdw blurRad="50800" dist="76200" dir="2700000" algn="tl" rotWithShape="0">
                  <a:schemeClr val="bg2">
                    <a:alpha val="40000"/>
                  </a:schemeClr>
                </a:outerShdw>
              </a:effectLst>
            </a:endParaRPr>
          </a:p>
        </p:txBody>
      </p:sp>
    </p:spTree>
    <p:extLst>
      <p:ext uri="{BB962C8B-B14F-4D97-AF65-F5344CB8AC3E}">
        <p14:creationId xmlns:p14="http://schemas.microsoft.com/office/powerpoint/2010/main" val="856176075"/>
      </p:ext>
    </p:extLst>
  </p:cSld>
  <p:clrMapOvr>
    <a:masterClrMapping/>
  </p:clrMapOvr>
  <mc:AlternateContent xmlns:mc="http://schemas.openxmlformats.org/markup-compatibility/2006">
    <mc:Choice xmlns:p14="http://schemas.microsoft.com/office/powerpoint/2010/main" Requires="p14">
      <p:transition spd="slow" p14:dur="2000" advTm="13000">
        <p14:reveal/>
      </p:transition>
    </mc:Choice>
    <mc:Fallback>
      <p:transition spd="slow" advTm="13000">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Inhaltsplatzhalter 4"/>
          <p:cNvGraphicFramePr>
            <a:graphicFrameLocks noGrp="1"/>
          </p:cNvGraphicFramePr>
          <p:nvPr>
            <p:ph idx="1"/>
            <p:extLst>
              <p:ext uri="{D42A27DB-BD31-4B8C-83A1-F6EECF244321}">
                <p14:modId xmlns:p14="http://schemas.microsoft.com/office/powerpoint/2010/main" val="983463117"/>
              </p:ext>
            </p:extLst>
          </p:nvPr>
        </p:nvGraphicFramePr>
        <p:xfrm>
          <a:off x="1257322" y="321972"/>
          <a:ext cx="9905999" cy="6132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feld 2"/>
          <p:cNvSpPr txBox="1"/>
          <p:nvPr/>
        </p:nvSpPr>
        <p:spPr>
          <a:xfrm>
            <a:off x="1303140" y="5147475"/>
            <a:ext cx="1495922" cy="215444"/>
          </a:xfrm>
          <a:prstGeom prst="rect">
            <a:avLst/>
          </a:prstGeom>
          <a:noFill/>
        </p:spPr>
        <p:txBody>
          <a:bodyPr wrap="none" rtlCol="0">
            <a:spAutoFit/>
          </a:bodyPr>
          <a:lstStyle/>
          <a:p>
            <a:r>
              <a:rPr lang="de-DE" sz="800" dirty="0">
                <a:solidFill>
                  <a:schemeClr val="bg2">
                    <a:lumMod val="75000"/>
                  </a:schemeClr>
                </a:solidFill>
              </a:rPr>
              <a:t>Bild: © </a:t>
            </a:r>
            <a:r>
              <a:rPr lang="de-DE" sz="800" dirty="0" err="1">
                <a:solidFill>
                  <a:schemeClr val="bg2">
                    <a:lumMod val="75000"/>
                  </a:schemeClr>
                </a:solidFill>
              </a:rPr>
              <a:t>artinspiring</a:t>
            </a:r>
            <a:r>
              <a:rPr lang="de-DE" sz="800" dirty="0">
                <a:solidFill>
                  <a:schemeClr val="bg2">
                    <a:lumMod val="75000"/>
                  </a:schemeClr>
                </a:solidFill>
              </a:rPr>
              <a:t> - </a:t>
            </a:r>
            <a:r>
              <a:rPr lang="de-DE" sz="800" dirty="0" err="1">
                <a:solidFill>
                  <a:schemeClr val="bg2">
                    <a:lumMod val="75000"/>
                  </a:schemeClr>
                </a:solidFill>
              </a:rPr>
              <a:t>Fotolia.com</a:t>
            </a:r>
            <a:endParaRPr lang="de-DE" sz="800" dirty="0">
              <a:solidFill>
                <a:schemeClr val="bg2">
                  <a:lumMod val="75000"/>
                </a:schemeClr>
              </a:solidFill>
            </a:endParaRPr>
          </a:p>
        </p:txBody>
      </p:sp>
      <p:sp>
        <p:nvSpPr>
          <p:cNvPr id="4" name="Textfeld 3"/>
          <p:cNvSpPr txBox="1"/>
          <p:nvPr/>
        </p:nvSpPr>
        <p:spPr>
          <a:xfrm>
            <a:off x="1257322" y="1401795"/>
            <a:ext cx="1342034" cy="215444"/>
          </a:xfrm>
          <a:prstGeom prst="rect">
            <a:avLst/>
          </a:prstGeom>
          <a:noFill/>
        </p:spPr>
        <p:txBody>
          <a:bodyPr wrap="none" rtlCol="0">
            <a:spAutoFit/>
          </a:bodyPr>
          <a:lstStyle/>
          <a:p>
            <a:r>
              <a:rPr lang="de-DE" sz="800" dirty="0">
                <a:solidFill>
                  <a:schemeClr val="bg2">
                    <a:lumMod val="75000"/>
                  </a:schemeClr>
                </a:solidFill>
              </a:rPr>
              <a:t>Bild: © </a:t>
            </a:r>
            <a:r>
              <a:rPr lang="de-DE" sz="800" dirty="0" err="1">
                <a:solidFill>
                  <a:schemeClr val="bg2">
                    <a:lumMod val="75000"/>
                  </a:schemeClr>
                </a:solidFill>
              </a:rPr>
              <a:t>soleilc</a:t>
            </a:r>
            <a:r>
              <a:rPr lang="de-DE" sz="800" dirty="0">
                <a:solidFill>
                  <a:schemeClr val="bg2">
                    <a:lumMod val="75000"/>
                  </a:schemeClr>
                </a:solidFill>
              </a:rPr>
              <a:t> 1- </a:t>
            </a:r>
            <a:r>
              <a:rPr lang="de-DE" sz="800" dirty="0" err="1">
                <a:solidFill>
                  <a:schemeClr val="bg2">
                    <a:lumMod val="75000"/>
                  </a:schemeClr>
                </a:solidFill>
              </a:rPr>
              <a:t>Fotolia.com</a:t>
            </a:r>
            <a:endParaRPr lang="de-DE" sz="800" dirty="0">
              <a:solidFill>
                <a:schemeClr val="bg2">
                  <a:lumMod val="75000"/>
                </a:schemeClr>
              </a:solidFill>
            </a:endParaRPr>
          </a:p>
        </p:txBody>
      </p:sp>
      <p:sp>
        <p:nvSpPr>
          <p:cNvPr id="6" name="Textfeld 5"/>
          <p:cNvSpPr txBox="1"/>
          <p:nvPr/>
        </p:nvSpPr>
        <p:spPr>
          <a:xfrm>
            <a:off x="1274955" y="3898015"/>
            <a:ext cx="1322798" cy="215444"/>
          </a:xfrm>
          <a:prstGeom prst="rect">
            <a:avLst/>
          </a:prstGeom>
          <a:noFill/>
        </p:spPr>
        <p:txBody>
          <a:bodyPr wrap="none" rtlCol="0">
            <a:spAutoFit/>
          </a:bodyPr>
          <a:lstStyle/>
          <a:p>
            <a:r>
              <a:rPr lang="de-DE" sz="800" dirty="0">
                <a:solidFill>
                  <a:schemeClr val="bg2"/>
                </a:solidFill>
              </a:rPr>
              <a:t>Bild: © </a:t>
            </a:r>
            <a:r>
              <a:rPr lang="de-DE" sz="800" dirty="0" err="1">
                <a:solidFill>
                  <a:schemeClr val="bg2"/>
                </a:solidFill>
              </a:rPr>
              <a:t>apinan</a:t>
            </a:r>
            <a:r>
              <a:rPr lang="de-DE" sz="800" dirty="0">
                <a:solidFill>
                  <a:schemeClr val="bg2"/>
                </a:solidFill>
              </a:rPr>
              <a:t> - </a:t>
            </a:r>
            <a:r>
              <a:rPr lang="de-DE" sz="800" dirty="0" err="1">
                <a:solidFill>
                  <a:schemeClr val="bg2"/>
                </a:solidFill>
              </a:rPr>
              <a:t>Fotolia.com</a:t>
            </a:r>
            <a:endParaRPr lang="de-DE" sz="800" dirty="0">
              <a:solidFill>
                <a:schemeClr val="bg2"/>
              </a:solidFill>
            </a:endParaRPr>
          </a:p>
        </p:txBody>
      </p:sp>
      <p:sp>
        <p:nvSpPr>
          <p:cNvPr id="8" name="Textfeld 7"/>
          <p:cNvSpPr txBox="1"/>
          <p:nvPr/>
        </p:nvSpPr>
        <p:spPr>
          <a:xfrm>
            <a:off x="1303140" y="2651255"/>
            <a:ext cx="1353256" cy="215444"/>
          </a:xfrm>
          <a:prstGeom prst="rect">
            <a:avLst/>
          </a:prstGeom>
          <a:noFill/>
        </p:spPr>
        <p:txBody>
          <a:bodyPr wrap="none" rtlCol="0">
            <a:spAutoFit/>
          </a:bodyPr>
          <a:lstStyle/>
          <a:p>
            <a:r>
              <a:rPr lang="de-DE" sz="800" dirty="0">
                <a:solidFill>
                  <a:schemeClr val="bg2">
                    <a:lumMod val="75000"/>
                  </a:schemeClr>
                </a:solidFill>
              </a:rPr>
              <a:t>Bild: © </a:t>
            </a:r>
            <a:r>
              <a:rPr lang="de-DE" sz="800" dirty="0" err="1">
                <a:solidFill>
                  <a:schemeClr val="bg2">
                    <a:lumMod val="75000"/>
                  </a:schemeClr>
                </a:solidFill>
              </a:rPr>
              <a:t>IconLab</a:t>
            </a:r>
            <a:r>
              <a:rPr lang="de-DE" sz="800" dirty="0">
                <a:solidFill>
                  <a:schemeClr val="bg2">
                    <a:lumMod val="75000"/>
                  </a:schemeClr>
                </a:solidFill>
              </a:rPr>
              <a:t> - </a:t>
            </a:r>
            <a:r>
              <a:rPr lang="de-DE" sz="800" dirty="0" err="1">
                <a:solidFill>
                  <a:schemeClr val="bg2">
                    <a:lumMod val="75000"/>
                  </a:schemeClr>
                </a:solidFill>
              </a:rPr>
              <a:t>Fotolia.com</a:t>
            </a:r>
            <a:endParaRPr lang="de-DE" sz="800" dirty="0">
              <a:solidFill>
                <a:schemeClr val="bg2">
                  <a:lumMod val="75000"/>
                </a:schemeClr>
              </a:solidFill>
            </a:endParaRPr>
          </a:p>
        </p:txBody>
      </p:sp>
      <p:sp>
        <p:nvSpPr>
          <p:cNvPr id="9" name="Textfeld 8"/>
          <p:cNvSpPr txBox="1"/>
          <p:nvPr/>
        </p:nvSpPr>
        <p:spPr>
          <a:xfrm>
            <a:off x="1303140" y="6424913"/>
            <a:ext cx="1279517" cy="215444"/>
          </a:xfrm>
          <a:prstGeom prst="rect">
            <a:avLst/>
          </a:prstGeom>
          <a:noFill/>
        </p:spPr>
        <p:txBody>
          <a:bodyPr wrap="none" rtlCol="0">
            <a:spAutoFit/>
          </a:bodyPr>
          <a:lstStyle/>
          <a:p>
            <a:r>
              <a:rPr lang="de-DE" sz="800" dirty="0">
                <a:solidFill>
                  <a:srgbClr val="0070C0"/>
                </a:solidFill>
              </a:rPr>
              <a:t>Bild: © </a:t>
            </a:r>
            <a:r>
              <a:rPr lang="de-DE" sz="800" dirty="0" err="1">
                <a:solidFill>
                  <a:srgbClr val="0070C0"/>
                </a:solidFill>
              </a:rPr>
              <a:t>JiSign</a:t>
            </a:r>
            <a:r>
              <a:rPr lang="de-DE" sz="800" dirty="0">
                <a:solidFill>
                  <a:srgbClr val="0070C0"/>
                </a:solidFill>
              </a:rPr>
              <a:t> - </a:t>
            </a:r>
            <a:r>
              <a:rPr lang="de-DE" sz="800" dirty="0" err="1">
                <a:solidFill>
                  <a:srgbClr val="0070C0"/>
                </a:solidFill>
              </a:rPr>
              <a:t>Fotolia.com</a:t>
            </a:r>
            <a:endParaRPr lang="de-DE" sz="800" dirty="0">
              <a:solidFill>
                <a:srgbClr val="0070C0"/>
              </a:solidFill>
            </a:endParaRPr>
          </a:p>
        </p:txBody>
      </p:sp>
    </p:spTree>
    <p:extLst>
      <p:ext uri="{BB962C8B-B14F-4D97-AF65-F5344CB8AC3E}">
        <p14:creationId xmlns:p14="http://schemas.microsoft.com/office/powerpoint/2010/main" val="596785647"/>
      </p:ext>
    </p:extLst>
  </p:cSld>
  <p:clrMapOvr>
    <a:masterClrMapping/>
  </p:clrMapOvr>
  <mc:AlternateContent xmlns:mc="http://schemas.openxmlformats.org/markup-compatibility/2006">
    <mc:Choice xmlns:p14="http://schemas.microsoft.com/office/powerpoint/2010/main" Requires="p14">
      <p:transition spd="slow" p14:dur="2000" advTm="14000">
        <p14:reveal/>
      </p:transition>
    </mc:Choice>
    <mc:Fallback>
      <p:transition spd="slow" advTm="14000">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41413" y="618518"/>
            <a:ext cx="9905998" cy="5808040"/>
          </a:xfrm>
        </p:spPr>
        <p:txBody>
          <a:bodyPr>
            <a:normAutofit/>
          </a:bodyPr>
          <a:lstStyle/>
          <a:p>
            <a:pPr algn="ctr"/>
            <a:r>
              <a:rPr lang="de-DE" sz="8000" b="1" dirty="0">
                <a:effectLst>
                  <a:outerShdw blurRad="50800" dist="76200" dir="2700000" algn="tl" rotWithShape="0">
                    <a:schemeClr val="bg2">
                      <a:alpha val="40000"/>
                    </a:schemeClr>
                  </a:outerShdw>
                </a:effectLst>
              </a:rPr>
              <a:t>LOS GEHT’S!</a:t>
            </a:r>
            <a:endParaRPr lang="de-DE" sz="8000" dirty="0">
              <a:effectLst>
                <a:outerShdw blurRad="50800" dist="76200" dir="2700000" algn="tl" rotWithShape="0">
                  <a:schemeClr val="bg2">
                    <a:alpha val="40000"/>
                  </a:schemeClr>
                </a:outerShdw>
              </a:effectLst>
            </a:endParaRPr>
          </a:p>
        </p:txBody>
      </p:sp>
    </p:spTree>
    <p:extLst>
      <p:ext uri="{BB962C8B-B14F-4D97-AF65-F5344CB8AC3E}">
        <p14:creationId xmlns:p14="http://schemas.microsoft.com/office/powerpoint/2010/main" val="13451954"/>
      </p:ext>
    </p:extLst>
  </p:cSld>
  <p:clrMapOvr>
    <a:masterClrMapping/>
  </p:clrMapOvr>
  <mc:AlternateContent xmlns:mc="http://schemas.openxmlformats.org/markup-compatibility/2006">
    <mc:Choice xmlns:p14="http://schemas.microsoft.com/office/powerpoint/2010/main" Requires="p14">
      <p:transition spd="slow" p14:dur="900" advTm="2000">
        <p14:warp dir="in"/>
      </p:transition>
    </mc:Choice>
    <mc:Fallback>
      <p:transition spd="slow" advTm="200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1" name="Group 10"/>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2" name="Group 1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4" name="Rectangle 5"/>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5" name="Freeform 6"/>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7"/>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8"/>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9"/>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0"/>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1"/>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2"/>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13"/>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14"/>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5"/>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Line 16"/>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 name="Freeform 17"/>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18"/>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19"/>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0"/>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21"/>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22"/>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3"/>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4"/>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5"/>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6"/>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27"/>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28"/>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29"/>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30"/>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31"/>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3" name="Group 12"/>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4" name="Freeform 32"/>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3"/>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4"/>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5"/>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6"/>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37"/>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38"/>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39"/>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40"/>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Rectangle 41"/>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pic>
        <p:nvPicPr>
          <p:cNvPr id="52"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54" name="Round Diagonal Corner 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2.jpeg" descr="Ein Bild, das Screenshot enthält.  Mit sehr hoher Zuverlässigkeit generierte Beschreibung"/>
          <p:cNvPicPr>
            <a:picLocks noChangeAspect="1"/>
          </p:cNvPicPr>
          <p:nvPr/>
        </p:nvPicPr>
        <p:blipFill>
          <a:blip r:embed="rId3">
            <a:extLst/>
          </a:blip>
          <a:stretch>
            <a:fillRect/>
          </a:stretch>
        </p:blipFill>
        <p:spPr>
          <a:xfrm>
            <a:off x="1118988" y="1279295"/>
            <a:ext cx="6112382" cy="4293948"/>
          </a:xfrm>
          <a:prstGeom prst="rect">
            <a:avLst/>
          </a:prstGeom>
        </p:spPr>
      </p:pic>
      <p:sp>
        <p:nvSpPr>
          <p:cNvPr id="2" name="Titel 1"/>
          <p:cNvSpPr>
            <a:spLocks noGrp="1"/>
          </p:cNvSpPr>
          <p:nvPr>
            <p:ph type="title"/>
          </p:nvPr>
        </p:nvSpPr>
        <p:spPr>
          <a:xfrm>
            <a:off x="7527251" y="618517"/>
            <a:ext cx="4664749" cy="3324834"/>
          </a:xfrm>
        </p:spPr>
        <p:txBody>
          <a:bodyPr anchor="b">
            <a:normAutofit/>
          </a:bodyPr>
          <a:lstStyle/>
          <a:p>
            <a:pPr algn="ctr"/>
            <a:br>
              <a:rPr lang="de-DE" sz="2800" b="1" dirty="0">
                <a:solidFill>
                  <a:srgbClr val="FFFFFF"/>
                </a:solidFill>
              </a:rPr>
            </a:br>
            <a:r>
              <a:rPr lang="de-DE" b="1" dirty="0">
                <a:solidFill>
                  <a:srgbClr val="FFFFFF"/>
                </a:solidFill>
              </a:rPr>
              <a:t>Dein Einstieg bei </a:t>
            </a:r>
            <a:r>
              <a:rPr lang="de-DE" b="1" dirty="0" err="1">
                <a:solidFill>
                  <a:srgbClr val="FFFFFF"/>
                </a:solidFill>
              </a:rPr>
              <a:t>Jugl.net</a:t>
            </a:r>
            <a:endParaRPr lang="de-DE" dirty="0">
              <a:solidFill>
                <a:srgbClr val="FFFFFF"/>
              </a:solidFill>
            </a:endParaRPr>
          </a:p>
        </p:txBody>
      </p:sp>
    </p:spTree>
    <p:extLst>
      <p:ext uri="{BB962C8B-B14F-4D97-AF65-F5344CB8AC3E}">
        <p14:creationId xmlns:p14="http://schemas.microsoft.com/office/powerpoint/2010/main" val="627419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advTm="10000">
        <p:split orient="vert"/>
      </p:transition>
    </mc:Choice>
    <mc:Fallback>
      <p:transition spd="slow" advTm="10000">
        <p:split orient="ver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4" name="image5.jpeg"/>
          <p:cNvPicPr>
            <a:picLocks noChangeAspect="1"/>
          </p:cNvPicPr>
          <p:nvPr/>
        </p:nvPicPr>
        <p:blipFill rotWithShape="1">
          <a:blip r:embed="rId3">
            <a:extLst/>
          </a:blip>
          <a:srcRect l="5923" r="5106"/>
          <a:stretch/>
        </p:blipFill>
        <p:spPr>
          <a:xfrm>
            <a:off x="-5597" y="10"/>
            <a:ext cx="6101597" cy="6857990"/>
          </a:xfrm>
          <a:prstGeom prst="rect">
            <a:avLst/>
          </a:prstGeom>
        </p:spPr>
      </p:pic>
      <p:grpSp>
        <p:nvGrpSpPr>
          <p:cNvPr id="13" name="Group 12"/>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5"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Rectangle 16"/>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8"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Rectangle 41"/>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3"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3"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Rectangle 53"/>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5"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6"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7"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el 1"/>
          <p:cNvSpPr>
            <a:spLocks noGrp="1"/>
          </p:cNvSpPr>
          <p:nvPr>
            <p:ph type="title"/>
          </p:nvPr>
        </p:nvSpPr>
        <p:spPr>
          <a:xfrm>
            <a:off x="6448425" y="618518"/>
            <a:ext cx="4598985" cy="1478570"/>
          </a:xfrm>
        </p:spPr>
        <p:txBody>
          <a:bodyPr>
            <a:normAutofit/>
          </a:bodyPr>
          <a:lstStyle/>
          <a:p>
            <a:pPr algn="ctr"/>
            <a:r>
              <a:rPr lang="de-DE" b="1" dirty="0">
                <a:solidFill>
                  <a:schemeClr val="bg2"/>
                </a:solidFill>
              </a:rPr>
              <a:t>Starte deine Zukunft</a:t>
            </a:r>
          </a:p>
        </p:txBody>
      </p:sp>
      <p:sp>
        <p:nvSpPr>
          <p:cNvPr id="3" name="Inhaltsplatzhalter 2"/>
          <p:cNvSpPr>
            <a:spLocks noGrp="1"/>
          </p:cNvSpPr>
          <p:nvPr>
            <p:ph idx="1"/>
          </p:nvPr>
        </p:nvSpPr>
        <p:spPr>
          <a:xfrm>
            <a:off x="6448425" y="2249487"/>
            <a:ext cx="4598986" cy="3541714"/>
          </a:xfrm>
          <a:effectLst>
            <a:outerShdw blurRad="50800" dist="76200" dir="2700000" algn="tl" rotWithShape="0">
              <a:schemeClr val="bg2">
                <a:alpha val="40000"/>
              </a:schemeClr>
            </a:outerShdw>
          </a:effectLst>
        </p:spPr>
        <p:txBody>
          <a:bodyPr>
            <a:normAutofit fontScale="92500"/>
          </a:bodyPr>
          <a:lstStyle/>
          <a:p>
            <a:pPr marL="0" indent="0" algn="ctr">
              <a:buNone/>
            </a:pPr>
            <a:r>
              <a:rPr lang="de-DE" sz="3600" b="1" dirty="0"/>
              <a:t>„Du musst nicht in Allem perfekt sein und alles können, Du musst es einfach nur machen!“ </a:t>
            </a:r>
          </a:p>
          <a:p>
            <a:pPr marL="0" indent="0" algn="ctr">
              <a:buNone/>
            </a:pPr>
            <a:r>
              <a:rPr lang="de-DE" sz="3600" dirty="0"/>
              <a:t>Peter Jugl</a:t>
            </a:r>
          </a:p>
        </p:txBody>
      </p:sp>
      <p:sp>
        <p:nvSpPr>
          <p:cNvPr id="5" name="Textfeld 4"/>
          <p:cNvSpPr txBox="1"/>
          <p:nvPr/>
        </p:nvSpPr>
        <p:spPr>
          <a:xfrm>
            <a:off x="3729938" y="6474955"/>
            <a:ext cx="2287421" cy="584775"/>
          </a:xfrm>
          <a:prstGeom prst="rect">
            <a:avLst/>
          </a:prstGeom>
          <a:noFill/>
        </p:spPr>
        <p:txBody>
          <a:bodyPr wrap="none" rtlCol="0">
            <a:spAutoFit/>
          </a:bodyPr>
          <a:lstStyle/>
          <a:p>
            <a:r>
              <a:rPr lang="de-DE" sz="1400" dirty="0">
                <a:solidFill>
                  <a:schemeClr val="tx1">
                    <a:lumMod val="95000"/>
                  </a:schemeClr>
                </a:solidFill>
              </a:rPr>
              <a:t>Bild: ©</a:t>
            </a:r>
            <a:r>
              <a:rPr lang="de-DE" sz="1400" dirty="0" err="1">
                <a:solidFill>
                  <a:schemeClr val="tx1">
                    <a:lumMod val="95000"/>
                  </a:schemeClr>
                </a:solidFill>
              </a:rPr>
              <a:t>bizvector</a:t>
            </a:r>
            <a:r>
              <a:rPr lang="de-DE" sz="1400" dirty="0">
                <a:solidFill>
                  <a:schemeClr val="tx1">
                    <a:lumMod val="95000"/>
                  </a:schemeClr>
                </a:solidFill>
              </a:rPr>
              <a:t> - </a:t>
            </a:r>
            <a:r>
              <a:rPr lang="de-DE" sz="1400" dirty="0" err="1">
                <a:solidFill>
                  <a:schemeClr val="tx1">
                    <a:lumMod val="95000"/>
                  </a:schemeClr>
                </a:solidFill>
              </a:rPr>
              <a:t>Fotolia.com</a:t>
            </a:r>
            <a:endParaRPr lang="de-DE" sz="1400" dirty="0">
              <a:solidFill>
                <a:schemeClr val="tx1">
                  <a:lumMod val="95000"/>
                </a:schemeClr>
              </a:solidFill>
            </a:endParaRPr>
          </a:p>
          <a:p>
            <a:endParaRPr lang="de-DE" dirty="0"/>
          </a:p>
        </p:txBody>
      </p:sp>
    </p:spTree>
    <p:extLst>
      <p:ext uri="{BB962C8B-B14F-4D97-AF65-F5344CB8AC3E}">
        <p14:creationId xmlns:p14="http://schemas.microsoft.com/office/powerpoint/2010/main" val="2342074204"/>
      </p:ext>
    </p:extLst>
  </p:cSld>
  <p:clrMapOvr>
    <a:masterClrMapping/>
  </p:clrMapOvr>
  <mc:AlternateContent xmlns:mc="http://schemas.openxmlformats.org/markup-compatibility/2006">
    <mc:Choice xmlns:p14="http://schemas.microsoft.com/office/powerpoint/2010/main" Requires="p14">
      <p:transition spd="slow" p14:dur="800" advTm="6000">
        <p:circle/>
      </p:transition>
    </mc:Choice>
    <mc:Fallback>
      <p:transition spd="slow" advTm="6000">
        <p:circl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41413" y="1085850"/>
            <a:ext cx="9905998" cy="5343524"/>
          </a:xfrm>
        </p:spPr>
        <p:txBody>
          <a:bodyPr>
            <a:normAutofit fontScale="90000"/>
          </a:bodyPr>
          <a:lstStyle/>
          <a:p>
            <a:pPr algn="ctr"/>
            <a:br>
              <a:rPr lang="de-DE" b="1" dirty="0">
                <a:effectLst>
                  <a:outerShdw blurRad="50800" dist="76200" dir="2700000" algn="tl" rotWithShape="0">
                    <a:schemeClr val="bg2">
                      <a:alpha val="40000"/>
                    </a:schemeClr>
                  </a:outerShdw>
                </a:effectLst>
              </a:rPr>
            </a:br>
            <a:br>
              <a:rPr lang="de-DE" b="1" dirty="0">
                <a:effectLst>
                  <a:outerShdw blurRad="50800" dist="76200" dir="2700000" algn="tl" rotWithShape="0">
                    <a:schemeClr val="bg2">
                      <a:alpha val="40000"/>
                    </a:schemeClr>
                  </a:outerShdw>
                </a:effectLst>
              </a:rPr>
            </a:br>
            <a:r>
              <a:rPr lang="de-DE" b="1" dirty="0">
                <a:effectLst>
                  <a:outerShdw blurRad="50800" dist="76200" dir="2700000" algn="tl" rotWithShape="0">
                    <a:schemeClr val="bg2">
                      <a:alpha val="40000"/>
                    </a:schemeClr>
                  </a:outerShdw>
                </a:effectLst>
              </a:rPr>
              <a:t> </a:t>
            </a:r>
            <a:br>
              <a:rPr lang="de-DE" b="1" dirty="0">
                <a:effectLst>
                  <a:outerShdw blurRad="50800" dist="76200" dir="2700000" algn="tl" rotWithShape="0">
                    <a:schemeClr val="bg2">
                      <a:alpha val="40000"/>
                    </a:schemeClr>
                  </a:outerShdw>
                </a:effectLst>
              </a:rPr>
            </a:br>
            <a:br>
              <a:rPr lang="de-DE" b="1" dirty="0">
                <a:effectLst>
                  <a:outerShdw blurRad="50800" dist="76200" dir="2700000" algn="tl" rotWithShape="0">
                    <a:schemeClr val="bg2">
                      <a:alpha val="40000"/>
                    </a:schemeClr>
                  </a:outerShdw>
                </a:effectLst>
              </a:rPr>
            </a:br>
            <a:br>
              <a:rPr lang="de-DE" b="1" dirty="0">
                <a:effectLst>
                  <a:outerShdw blurRad="50800" dist="76200" dir="2700000" algn="tl" rotWithShape="0">
                    <a:schemeClr val="bg2">
                      <a:alpha val="40000"/>
                    </a:schemeClr>
                  </a:outerShdw>
                </a:effectLst>
              </a:rPr>
            </a:br>
            <a:br>
              <a:rPr lang="de-DE" b="1" dirty="0">
                <a:effectLst>
                  <a:outerShdw blurRad="50800" dist="76200" dir="2700000" algn="tl" rotWithShape="0">
                    <a:schemeClr val="bg2">
                      <a:alpha val="40000"/>
                    </a:schemeClr>
                  </a:outerShdw>
                </a:effectLst>
              </a:rPr>
            </a:br>
            <a:br>
              <a:rPr lang="de-DE" b="1" dirty="0">
                <a:effectLst>
                  <a:outerShdw blurRad="50800" dist="76200" dir="2700000" algn="tl" rotWithShape="0">
                    <a:schemeClr val="bg2">
                      <a:alpha val="40000"/>
                    </a:schemeClr>
                  </a:outerShdw>
                </a:effectLst>
              </a:rPr>
            </a:br>
            <a:br>
              <a:rPr lang="de-DE" b="1" dirty="0">
                <a:effectLst>
                  <a:outerShdw blurRad="50800" dist="76200" dir="2700000" algn="tl" rotWithShape="0">
                    <a:schemeClr val="bg2">
                      <a:alpha val="40000"/>
                    </a:schemeClr>
                  </a:outerShdw>
                </a:effectLst>
              </a:rPr>
            </a:br>
            <a:br>
              <a:rPr lang="de-DE" b="1" dirty="0">
                <a:effectLst>
                  <a:outerShdw blurRad="50800" dist="76200" dir="2700000" algn="tl" rotWithShape="0">
                    <a:schemeClr val="bg2">
                      <a:alpha val="40000"/>
                    </a:schemeClr>
                  </a:outerShdw>
                </a:effectLst>
              </a:rPr>
            </a:br>
            <a:br>
              <a:rPr lang="de-DE" b="1" dirty="0">
                <a:effectLst>
                  <a:outerShdw blurRad="50800" dist="76200" dir="2700000" algn="tl" rotWithShape="0">
                    <a:schemeClr val="bg2">
                      <a:alpha val="40000"/>
                    </a:schemeClr>
                  </a:outerShdw>
                </a:effectLst>
              </a:rPr>
            </a:br>
            <a:r>
              <a:rPr lang="de-DE" b="1" dirty="0">
                <a:effectLst>
                  <a:outerShdw blurRad="50800" dist="76200" dir="2700000" algn="tl" rotWithShape="0">
                    <a:schemeClr val="bg2">
                      <a:alpha val="40000"/>
                    </a:schemeClr>
                  </a:outerShdw>
                </a:effectLst>
              </a:rPr>
              <a:t>Wir freuen uns auf dich! </a:t>
            </a:r>
            <a:br>
              <a:rPr lang="de-DE" b="1" dirty="0">
                <a:effectLst>
                  <a:outerShdw blurRad="50800" dist="76200" dir="2700000" algn="tl" rotWithShape="0">
                    <a:schemeClr val="bg2">
                      <a:alpha val="40000"/>
                    </a:schemeClr>
                  </a:outerShdw>
                </a:effectLst>
              </a:rPr>
            </a:br>
            <a:r>
              <a:rPr lang="de-DE" b="1" dirty="0">
                <a:effectLst>
                  <a:outerShdw blurRad="50800" dist="76200" dir="2700000" algn="tl" rotWithShape="0">
                    <a:schemeClr val="bg2">
                      <a:alpha val="40000"/>
                    </a:schemeClr>
                  </a:outerShdw>
                </a:effectLst>
              </a:rPr>
              <a:t>Danke für deine Aufmerksamkeit.</a:t>
            </a:r>
            <a:br>
              <a:rPr lang="de-DE" b="1" dirty="0">
                <a:effectLst>
                  <a:outerShdw blurRad="50800" dist="76200" dir="2700000" algn="tl" rotWithShape="0">
                    <a:schemeClr val="bg2">
                      <a:alpha val="40000"/>
                    </a:schemeClr>
                  </a:outerShdw>
                </a:effectLst>
              </a:rPr>
            </a:br>
            <a:r>
              <a:rPr lang="de-DE" b="1" dirty="0">
                <a:effectLst>
                  <a:outerShdw blurRad="50800" dist="76200" dir="2700000" algn="tl" rotWithShape="0">
                    <a:schemeClr val="bg2">
                      <a:alpha val="40000"/>
                    </a:schemeClr>
                  </a:outerShdw>
                </a:effectLst>
              </a:rPr>
              <a:t>www.jugl.net</a:t>
            </a:r>
            <a:br>
              <a:rPr lang="de-DE" b="1" dirty="0">
                <a:effectLst>
                  <a:outerShdw blurRad="50800" dist="76200" dir="2700000" algn="tl" rotWithShape="0">
                    <a:schemeClr val="bg2">
                      <a:alpha val="40000"/>
                    </a:schemeClr>
                  </a:outerShdw>
                </a:effectLst>
              </a:rPr>
            </a:br>
            <a:br>
              <a:rPr lang="de-DE" b="1" dirty="0">
                <a:effectLst>
                  <a:outerShdw blurRad="50800" dist="76200" dir="2700000" algn="tl" rotWithShape="0">
                    <a:schemeClr val="bg2">
                      <a:alpha val="40000"/>
                    </a:schemeClr>
                  </a:outerShdw>
                </a:effectLst>
              </a:rPr>
            </a:br>
            <a:br>
              <a:rPr lang="de-DE" b="1" dirty="0">
                <a:effectLst>
                  <a:outerShdw blurRad="50800" dist="76200" dir="2700000" algn="tl" rotWithShape="0">
                    <a:schemeClr val="bg2">
                      <a:alpha val="40000"/>
                    </a:schemeClr>
                  </a:outerShdw>
                </a:effectLst>
              </a:rPr>
            </a:br>
            <a:endParaRPr lang="de-DE" b="1" dirty="0">
              <a:effectLst>
                <a:outerShdw blurRad="50800" dist="76200" dir="2700000" algn="tl" rotWithShape="0">
                  <a:schemeClr val="bg2">
                    <a:alpha val="40000"/>
                  </a:schemeClr>
                </a:outerShdw>
              </a:effectLst>
            </a:endParaRPr>
          </a:p>
        </p:txBody>
      </p:sp>
      <p:pic>
        <p:nvPicPr>
          <p:cNvPr id="6" name="Bild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7669" y="1478965"/>
            <a:ext cx="3165475" cy="2442820"/>
          </a:xfrm>
          <a:prstGeom prst="rect">
            <a:avLst/>
          </a:prstGeom>
        </p:spPr>
      </p:pic>
    </p:spTree>
    <p:extLst>
      <p:ext uri="{BB962C8B-B14F-4D97-AF65-F5344CB8AC3E}">
        <p14:creationId xmlns:p14="http://schemas.microsoft.com/office/powerpoint/2010/main" val="766202740"/>
      </p:ext>
    </p:extLst>
  </p:cSld>
  <p:clrMapOvr>
    <a:masterClrMapping/>
  </p:clrMapOvr>
  <mc:AlternateContent xmlns:mc="http://schemas.openxmlformats.org/markup-compatibility/2006">
    <mc:Choice xmlns:p14="http://schemas.microsoft.com/office/powerpoint/2010/main" Requires="p14">
      <p:transition spd="slow" p14:dur="1500" advTm="5000">
        <p14:window dir="vert"/>
      </p:transition>
    </mc:Choice>
    <mc:Fallback>
      <p:transition spd="slow" advTm="500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5D735B6C-F632-44B9-9976-03281B417F7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84835144"/>
      </p:ext>
    </p:extLst>
  </p:cSld>
  <p:clrMapOvr>
    <a:masterClrMapping/>
  </p:clrMapOvr>
  <mc:AlternateContent xmlns:mc="http://schemas.openxmlformats.org/markup-compatibility/2006">
    <mc:Choice xmlns:p14="http://schemas.microsoft.com/office/powerpoint/2010/main" Requires="p14">
      <p:transition spd="slow" p14:dur="9500" advTm="100">
        <p14:vortex dir="r"/>
      </p:transition>
    </mc:Choice>
    <mc:Fallback>
      <p:transition spd="slow" advTm="1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41413" y="618517"/>
            <a:ext cx="9905998" cy="5172683"/>
          </a:xfrm>
        </p:spPr>
        <p:txBody>
          <a:bodyPr>
            <a:normAutofit fontScale="90000"/>
          </a:bodyPr>
          <a:lstStyle/>
          <a:p>
            <a:pPr marL="0" indent="0"/>
            <a:br>
              <a:rPr lang="de-DE" b="1" dirty="0">
                <a:effectLst>
                  <a:outerShdw blurRad="50800" dist="76200" dir="2700000" algn="tl" rotWithShape="0">
                    <a:schemeClr val="bg2">
                      <a:alpha val="40000"/>
                    </a:schemeClr>
                  </a:outerShdw>
                </a:effectLst>
              </a:rPr>
            </a:br>
            <a:br>
              <a:rPr lang="de-DE" sz="4800" b="1" dirty="0">
                <a:effectLst>
                  <a:outerShdw blurRad="50800" dist="76200" dir="2700000" algn="tl" rotWithShape="0">
                    <a:schemeClr val="bg2">
                      <a:alpha val="40000"/>
                    </a:schemeClr>
                  </a:outerShdw>
                </a:effectLst>
              </a:rPr>
            </a:br>
            <a:br>
              <a:rPr lang="de-DE" sz="4800" b="1" dirty="0">
                <a:effectLst>
                  <a:outerShdw blurRad="50800" dist="76200" dir="2700000" algn="tl" rotWithShape="0">
                    <a:schemeClr val="bg2">
                      <a:alpha val="40000"/>
                    </a:schemeClr>
                  </a:outerShdw>
                </a:effectLst>
              </a:rPr>
            </a:br>
            <a:r>
              <a:rPr lang="de-DE" sz="4800" b="1" dirty="0">
                <a:effectLst>
                  <a:outerShdw blurRad="50800" dist="76200" dir="2700000" algn="tl" rotWithShape="0">
                    <a:schemeClr val="bg2">
                      <a:alpha val="40000"/>
                    </a:schemeClr>
                  </a:outerShdw>
                </a:effectLst>
              </a:rPr>
              <a:t>Profitiere, indem Du Dein Netzwerk ausbaust. Von jedem Mitglied, das Du geworben hast, erhältst Du </a:t>
            </a:r>
            <a:br>
              <a:rPr lang="de-DE" sz="4800" b="1" dirty="0">
                <a:effectLst>
                  <a:outerShdw blurRad="50800" dist="76200" dir="2700000" algn="tl" rotWithShape="0">
                    <a:schemeClr val="bg2">
                      <a:alpha val="40000"/>
                    </a:schemeClr>
                  </a:outerShdw>
                </a:effectLst>
              </a:rPr>
            </a:br>
            <a:r>
              <a:rPr lang="de-DE" sz="4800" b="1" dirty="0">
                <a:solidFill>
                  <a:schemeClr val="bg2"/>
                </a:solidFill>
                <a:effectLst>
                  <a:outerShdw blurRad="50800" dist="76200" dir="2700000" algn="tl" rotWithShape="0">
                    <a:schemeClr val="bg2">
                      <a:alpha val="40000"/>
                    </a:schemeClr>
                  </a:outerShdw>
                </a:effectLst>
              </a:rPr>
              <a:t>29 %</a:t>
            </a:r>
            <a:r>
              <a:rPr lang="de-DE" sz="4800" b="1" dirty="0">
                <a:effectLst>
                  <a:outerShdw blurRad="50800" dist="76200" dir="2700000" algn="tl" rotWithShape="0">
                    <a:schemeClr val="bg2">
                      <a:alpha val="40000"/>
                    </a:schemeClr>
                  </a:outerShdw>
                </a:effectLst>
              </a:rPr>
              <a:t> seines Verdienstes bei </a:t>
            </a:r>
            <a:r>
              <a:rPr lang="de-DE" sz="4800" b="1" dirty="0" err="1">
                <a:effectLst>
                  <a:outerShdw blurRad="50800" dist="76200" dir="2700000" algn="tl" rotWithShape="0">
                    <a:schemeClr val="bg2">
                      <a:alpha val="40000"/>
                    </a:schemeClr>
                  </a:outerShdw>
                </a:effectLst>
              </a:rPr>
              <a:t>Jugl.net</a:t>
            </a:r>
            <a:r>
              <a:rPr lang="de-DE" sz="4800" b="1" dirty="0">
                <a:effectLst>
                  <a:outerShdw blurRad="50800" dist="76200" dir="2700000" algn="tl" rotWithShape="0">
                    <a:schemeClr val="bg2">
                      <a:alpha val="40000"/>
                    </a:schemeClr>
                  </a:outerShdw>
                </a:effectLst>
              </a:rPr>
              <a:t>.</a:t>
            </a:r>
            <a:br>
              <a:rPr lang="de-DE" sz="4800" dirty="0">
                <a:effectLst>
                  <a:outerShdw blurRad="50800" dist="76200" dir="2700000" algn="tl" rotWithShape="0">
                    <a:schemeClr val="bg2">
                      <a:alpha val="40000"/>
                    </a:schemeClr>
                  </a:outerShdw>
                </a:effectLst>
              </a:rPr>
            </a:br>
            <a:br>
              <a:rPr lang="de-DE" dirty="0">
                <a:effectLst>
                  <a:outerShdw blurRad="50800" dist="76200" dir="2700000" algn="tl" rotWithShape="0">
                    <a:schemeClr val="bg2">
                      <a:alpha val="40000"/>
                    </a:schemeClr>
                  </a:outerShdw>
                </a:effectLst>
              </a:rPr>
            </a:br>
            <a:br>
              <a:rPr lang="de-DE" dirty="0">
                <a:effectLst>
                  <a:outerShdw blurRad="50800" dist="76200" dir="2700000" algn="tl" rotWithShape="0">
                    <a:schemeClr val="bg2">
                      <a:alpha val="40000"/>
                    </a:schemeClr>
                  </a:outerShdw>
                </a:effectLst>
              </a:rPr>
            </a:br>
            <a:endParaRPr lang="de-DE" dirty="0">
              <a:effectLst>
                <a:outerShdw blurRad="50800" dist="76200" dir="2700000" algn="tl" rotWithShape="0">
                  <a:schemeClr val="bg2">
                    <a:alpha val="40000"/>
                  </a:schemeClr>
                </a:outerShdw>
              </a:effectLst>
            </a:endParaRPr>
          </a:p>
        </p:txBody>
      </p:sp>
    </p:spTree>
    <p:extLst>
      <p:ext uri="{BB962C8B-B14F-4D97-AF65-F5344CB8AC3E}">
        <p14:creationId xmlns:p14="http://schemas.microsoft.com/office/powerpoint/2010/main" val="1814499737"/>
      </p:ext>
    </p:extLst>
  </p:cSld>
  <p:clrMapOvr>
    <a:masterClrMapping/>
  </p:clrMapOvr>
  <p:transition spd="slow" advTm="8000">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chaltkreis">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Schaltkreis</Template>
  <TotalTime>0</TotalTime>
  <Words>1393</Words>
  <Application>Microsoft Office PowerPoint</Application>
  <PresentationFormat>Breitbild</PresentationFormat>
  <Paragraphs>278</Paragraphs>
  <Slides>85</Slides>
  <Notes>2</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85</vt:i4>
      </vt:variant>
    </vt:vector>
  </HeadingPairs>
  <TitlesOfParts>
    <vt:vector size="94" baseType="lpstr">
      <vt:lpstr>Arial</vt:lpstr>
      <vt:lpstr>Calibri</vt:lpstr>
      <vt:lpstr>Helvetica Neue</vt:lpstr>
      <vt:lpstr>Mangal</vt:lpstr>
      <vt:lpstr>Source Sans Pro</vt:lpstr>
      <vt:lpstr>Trebuchet MS</vt:lpstr>
      <vt:lpstr>Tw Cen MT</vt:lpstr>
      <vt:lpstr>Wingdings</vt:lpstr>
      <vt:lpstr>Schaltkreis</vt:lpstr>
      <vt:lpstr>JUGl.net  Einzigartig und unerreicht </vt:lpstr>
      <vt:lpstr>JUGL.net - DIE IDEE</vt:lpstr>
      <vt:lpstr>PowerPoint-Präsentation</vt:lpstr>
      <vt:lpstr>Darum Jugl.net</vt:lpstr>
      <vt:lpstr>PowerPoint-Präsentation</vt:lpstr>
      <vt:lpstr>PowerPoint-Präsentation</vt:lpstr>
      <vt:lpstr>Jugl.net kurz erklärt</vt:lpstr>
      <vt:lpstr>PowerPoint-Präsentation</vt:lpstr>
      <vt:lpstr>   Profitiere, indem Du Dein Netzwerk ausbaust. Von jedem Mitglied, das Du geworben hast, erhältst Du  29 % seines Verdienstes bei Jugl.net.   </vt:lpstr>
      <vt:lpstr>Premium - mitglied</vt:lpstr>
      <vt:lpstr>Unbegrenzt Kontakte nutzen</vt:lpstr>
      <vt:lpstr>Jugl.net ist einzigartig und unerreicht!</vt:lpstr>
      <vt:lpstr> Alles in einer App</vt:lpstr>
      <vt:lpstr>Soziales Netzwerk </vt:lpstr>
      <vt:lpstr>Eine app für den privaten und geschäftlichen nutzer!</vt:lpstr>
      <vt:lpstr>  60.000 HELFER  Jede erdenkliche Hilfe und Dienstleistung ist möglich!  </vt:lpstr>
      <vt:lpstr>OB Recherche</vt:lpstr>
      <vt:lpstr>  Geht nicht, gibt es nicht!  </vt:lpstr>
      <vt:lpstr>Lass Dich überraschen wie viele Angebote &amp; Antworten es auf Deine Suche ‘tatsächlich‘ gibt! </vt:lpstr>
      <vt:lpstr>Die Jugl App ist Dein persönlicher Assistent in der Hosentasche.</vt:lpstr>
      <vt:lpstr>Entdecke deine Vorteile</vt:lpstr>
      <vt:lpstr>PowerPoint-Präsentation</vt:lpstr>
      <vt:lpstr>SUCHE ODER AUFTRAG ERSTELLEN  In den Folgenden Folien wird erklärt, wie ein (Such-)auftrag erstellt wird</vt:lpstr>
      <vt:lpstr>PowerPoint-Präsentation</vt:lpstr>
      <vt:lpstr>PowerPoint-Präsentation</vt:lpstr>
      <vt:lpstr>PowerPoint-Präsentation</vt:lpstr>
      <vt:lpstr>PowerPoint-Präsentation</vt:lpstr>
      <vt:lpstr>Deine zeit ist wertvoll</vt:lpstr>
      <vt:lpstr>Wirtschaftliches Netzwerk </vt:lpstr>
      <vt:lpstr>60.000 Kunden</vt:lpstr>
      <vt:lpstr>PowerPoint-Präsentation</vt:lpstr>
      <vt:lpstr>  Klingt gut – welche Möglichkeiten habe ich?  </vt:lpstr>
      <vt:lpstr>Verkaufen / Werbung schalten  In den Folgenden Folien wird erklärt, wie eine werbung erstellt wird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Wie funktioniert „jugls for view“?</vt:lpstr>
      <vt:lpstr>„Jugls for view“ – Der Werbebonus</vt:lpstr>
      <vt:lpstr>Lotto ist Glückssache, Jugl.net ist Tatsache. </vt:lpstr>
      <vt:lpstr>Passiveinkommen aufbauen  </vt:lpstr>
      <vt:lpstr>1. Werbung und Videos ansehen</vt:lpstr>
      <vt:lpstr>2. Freunde werben</vt:lpstr>
      <vt:lpstr>3. Suchaufträge und Recherchen</vt:lpstr>
      <vt:lpstr> Am meisten kannst Du mit dem Anwerben von gewerblichen Anbietern verdienen  </vt:lpstr>
      <vt:lpstr>Stell Dir vor: Du lädst eine grosse Firma wie L‘Oreal erfolgreich zu Jugl.net ein –   eine Marke mit einem jährlichen Werbebudget von 315.200.000 Euro.  Richtig! Da rollt der Jugl! </vt:lpstr>
      <vt:lpstr>währungsrechner</vt:lpstr>
      <vt:lpstr>PowerPoint-Präsentation</vt:lpstr>
      <vt:lpstr> Verdienstbeispiel Netzwerkaufbau  </vt:lpstr>
      <vt:lpstr> 29% werden aus dem Level immer nach oben abgegeben  </vt:lpstr>
      <vt:lpstr>Wachstum von 5 (1€ Verdienst am Tag)</vt:lpstr>
      <vt:lpstr>Wachstum von 7 (1€ Verdienst am Tag)</vt:lpstr>
      <vt:lpstr>Wachstum von 10 (1€ Verdienst am Tag)</vt:lpstr>
      <vt:lpstr>Durch 1€ Verdienst am Tag – Verdienst im jahr </vt:lpstr>
      <vt:lpstr>Durch 5€ Verdienst am Tag – Verdienst im Jahr </vt:lpstr>
      <vt:lpstr>Durch 5€ Verdienst am Tag – Verdienst in 30 Jahren</vt:lpstr>
      <vt:lpstr> Diesen Erfolg kann jeder für sich und wir alle zusammen erreichen, wenn wir genügend Firmen und Freunde einladen, die Werbung schalten und Produkte über Jugl.net verkaufen. </vt:lpstr>
      <vt:lpstr>Deine Netzwerkgrösse und Dein Engagement Bestimmen Dein Einkommen.  </vt:lpstr>
      <vt:lpstr>Denk daran –  nur ein Engagiertes Team ist ein gutes Team und führt zum Erfolg.  lerne dein Team an und motiviere deine Jugler!</vt:lpstr>
      <vt:lpstr>Wieviel ist Dir diese Chance Wert?</vt:lpstr>
      <vt:lpstr>PowerPoint-Präsentation</vt:lpstr>
      <vt:lpstr>PowerPoint-Präsentation</vt:lpstr>
      <vt:lpstr>Jugl.net - das faire Netzwerk  Warum Jugl.net?   Entdecke Weitere Vorteile!     </vt:lpstr>
      <vt:lpstr>PowerPoint-Präsentation</vt:lpstr>
      <vt:lpstr>Wir sind 60.000 Jugler – und wachsen täglich!  </vt:lpstr>
      <vt:lpstr> Ob geschäftlich oder privat – Jugl.net ist allumfassend. </vt:lpstr>
      <vt:lpstr>PowerPoint-Präsentation</vt:lpstr>
      <vt:lpstr>Das juglversum ist vielseitig   das juglversum ist unendlich</vt:lpstr>
      <vt:lpstr> Hast Du das Potential erkannt? </vt:lpstr>
      <vt:lpstr>JUGL.net - DIE ZUKUNFT:</vt:lpstr>
      <vt:lpstr>PowerPoint-Präsentation</vt:lpstr>
      <vt:lpstr>LOS GEHT’S!</vt:lpstr>
      <vt:lpstr> Dein Einstieg bei Jugl.net</vt:lpstr>
      <vt:lpstr>Starte deine Zukunft</vt:lpstr>
      <vt:lpstr>           Wir freuen uns auf dich!  Danke für deine Aufmerksamkeit. www.jugl.net   </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Jugl.NEt</dc:title>
  <dc:creator>Peter Jugl</dc:creator>
  <cp:lastModifiedBy>Peter Jugl</cp:lastModifiedBy>
  <cp:revision>195</cp:revision>
  <cp:lastPrinted>2017-08-28T13:35:29Z</cp:lastPrinted>
  <dcterms:created xsi:type="dcterms:W3CDTF">2017-08-26T22:17:01Z</dcterms:created>
  <dcterms:modified xsi:type="dcterms:W3CDTF">2017-08-31T10:27:05Z</dcterms:modified>
</cp:coreProperties>
</file>